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21"/>
  </p:notesMasterIdLst>
  <p:sldIdLst>
    <p:sldId id="256" r:id="rId3"/>
    <p:sldId id="261" r:id="rId4"/>
    <p:sldId id="264" r:id="rId5"/>
    <p:sldId id="265" r:id="rId6"/>
    <p:sldId id="267" r:id="rId7"/>
    <p:sldId id="268" r:id="rId8"/>
    <p:sldId id="269" r:id="rId9"/>
    <p:sldId id="270" r:id="rId10"/>
    <p:sldId id="272" r:id="rId11"/>
    <p:sldId id="273" r:id="rId12"/>
    <p:sldId id="277" r:id="rId13"/>
    <p:sldId id="282" r:id="rId14"/>
    <p:sldId id="278" r:id="rId15"/>
    <p:sldId id="279" r:id="rId16"/>
    <p:sldId id="280" r:id="rId17"/>
    <p:sldId id="281" r:id="rId18"/>
    <p:sldId id="274" r:id="rId19"/>
    <p:sldId id="275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wtham Gowtham" initials="GG" lastIdx="2" clrIdx="0">
    <p:extLst>
      <p:ext uri="{19B8F6BF-5375-455C-9EA6-DF929625EA0E}">
        <p15:presenceInfo xmlns:p15="http://schemas.microsoft.com/office/powerpoint/2012/main" userId="ee991d79bbd69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806" autoAdjust="0"/>
  </p:normalViewPr>
  <p:slideViewPr>
    <p:cSldViewPr snapToGrid="0">
      <p:cViewPr varScale="1">
        <p:scale>
          <a:sx n="98" d="100"/>
          <a:sy n="98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28T09:25:28.463" idx="2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F1B1D-2FA6-4A41-83E4-B13735EB86F9}" type="datetimeFigureOut">
              <a:rPr lang="en-IN" smtClean="0"/>
              <a:t>28-08-2023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3163F-2743-46D8-8F68-55419C68AE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163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361472c7d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361472c7d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1361472c7d8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1361472c7d8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361472c7d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361472c7d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361472c7d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361472c7d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06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49467" y="2872733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" name="Google Shape;11;p2"/>
          <p:cNvSpPr/>
          <p:nvPr/>
        </p:nvSpPr>
        <p:spPr>
          <a:xfrm>
            <a:off x="8671867" y="-839633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8000" y="875333"/>
            <a:ext cx="9376000" cy="31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204000" y="4165235"/>
            <a:ext cx="58120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31233" y="5120067"/>
            <a:ext cx="12237233" cy="1738000"/>
            <a:chOff x="-23425" y="3840050"/>
            <a:chExt cx="9177925" cy="1303500"/>
          </a:xfrm>
        </p:grpSpPr>
        <p:sp>
          <p:nvSpPr>
            <p:cNvPr id="15" name="Google Shape;15;p2"/>
            <p:cNvSpPr/>
            <p:nvPr/>
          </p:nvSpPr>
          <p:spPr>
            <a:xfrm>
              <a:off x="-23425" y="3840050"/>
              <a:ext cx="91779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0" y="4823700"/>
              <a:ext cx="319800" cy="319800"/>
              <a:chOff x="0" y="0"/>
              <a:chExt cx="319800" cy="3198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flipH="1">
              <a:off x="8834700" y="4823700"/>
              <a:ext cx="319800" cy="319800"/>
              <a:chOff x="0" y="0"/>
              <a:chExt cx="319800" cy="3198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p:grpSp>
        <p:cxnSp>
          <p:nvCxnSpPr>
            <p:cNvPr id="22" name="Google Shape;22;p2"/>
            <p:cNvCxnSpPr/>
            <p:nvPr/>
          </p:nvCxnSpPr>
          <p:spPr>
            <a:xfrm>
              <a:off x="-12775" y="3844325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23;p2"/>
          <p:cNvGrpSpPr/>
          <p:nvPr/>
        </p:nvGrpSpPr>
        <p:grpSpPr>
          <a:xfrm>
            <a:off x="-299967" y="0"/>
            <a:ext cx="12792000" cy="426400"/>
            <a:chOff x="0" y="0"/>
            <a:chExt cx="9594000" cy="319800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89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0"/>
          <p:cNvSpPr/>
          <p:nvPr/>
        </p:nvSpPr>
        <p:spPr>
          <a:xfrm>
            <a:off x="8224592" y="38330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812" name="Google Shape;1812;p30"/>
          <p:cNvSpPr/>
          <p:nvPr/>
        </p:nvSpPr>
        <p:spPr>
          <a:xfrm>
            <a:off x="-1564616" y="3464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1813" name="Google Shape;1813;p30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1814" name="Google Shape;1814;p30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849" name="Google Shape;1849;p30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1850" name="Google Shape;1850;p30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885" name="Google Shape;1885;p30"/>
          <p:cNvGrpSpPr/>
          <p:nvPr/>
        </p:nvGrpSpPr>
        <p:grpSpPr>
          <a:xfrm>
            <a:off x="961000" y="259275"/>
            <a:ext cx="10270000" cy="198800"/>
            <a:chOff x="731250" y="817850"/>
            <a:chExt cx="7702500" cy="149100"/>
          </a:xfrm>
        </p:grpSpPr>
        <p:cxnSp>
          <p:nvCxnSpPr>
            <p:cNvPr id="1886" name="Google Shape;1886;p30"/>
            <p:cNvCxnSpPr>
              <a:stCxn id="1887" idx="6"/>
              <a:endCxn id="1888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7" name="Google Shape;1887;p30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968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52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3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866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8926984" y="11166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" name="Google Shape;86;p3"/>
          <p:cNvSpPr/>
          <p:nvPr/>
        </p:nvSpPr>
        <p:spPr>
          <a:xfrm>
            <a:off x="-769633" y="26269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/>
          </p:nvPr>
        </p:nvSpPr>
        <p:spPr>
          <a:xfrm>
            <a:off x="4369533" y="2382029"/>
            <a:ext cx="6352800" cy="1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title" idx="2" hasCustomPrompt="1"/>
          </p:nvPr>
        </p:nvSpPr>
        <p:spPr>
          <a:xfrm>
            <a:off x="2061668" y="2390691"/>
            <a:ext cx="2008800" cy="1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4369533" y="3740700"/>
            <a:ext cx="63528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fld id="{66626AB5-4806-442A-B9D1-6EC176173426}" type="slidenum">
              <a:rPr lang="en-IN" smtClean="0"/>
              <a:t>‹#›</a:t>
            </a:fld>
            <a:endParaRPr lang="en-IN" dirty="0"/>
          </a:p>
        </p:txBody>
      </p:sp>
      <p:grpSp>
        <p:nvGrpSpPr>
          <p:cNvPr id="91" name="Google Shape;91;p3"/>
          <p:cNvGrpSpPr/>
          <p:nvPr/>
        </p:nvGrpSpPr>
        <p:grpSpPr>
          <a:xfrm rot="10800000" flipH="1">
            <a:off x="-22615" y="0"/>
            <a:ext cx="12237233" cy="1738000"/>
            <a:chOff x="-23425" y="3840050"/>
            <a:chExt cx="9177925" cy="1303500"/>
          </a:xfrm>
        </p:grpSpPr>
        <p:sp>
          <p:nvSpPr>
            <p:cNvPr id="92" name="Google Shape;92;p3"/>
            <p:cNvSpPr/>
            <p:nvPr/>
          </p:nvSpPr>
          <p:spPr>
            <a:xfrm>
              <a:off x="-23425" y="3840050"/>
              <a:ext cx="91779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grpSp>
          <p:nvGrpSpPr>
            <p:cNvPr id="93" name="Google Shape;93;p3"/>
            <p:cNvGrpSpPr/>
            <p:nvPr/>
          </p:nvGrpSpPr>
          <p:grpSpPr>
            <a:xfrm>
              <a:off x="0" y="4823700"/>
              <a:ext cx="319800" cy="319800"/>
              <a:chOff x="0" y="0"/>
              <a:chExt cx="319800" cy="319800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p:grpSp>
        <p:grpSp>
          <p:nvGrpSpPr>
            <p:cNvPr id="96" name="Google Shape;96;p3"/>
            <p:cNvGrpSpPr/>
            <p:nvPr/>
          </p:nvGrpSpPr>
          <p:grpSpPr>
            <a:xfrm flipH="1">
              <a:off x="8834700" y="4823700"/>
              <a:ext cx="319800" cy="319800"/>
              <a:chOff x="0" y="0"/>
              <a:chExt cx="319800" cy="319800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p:grpSp>
        <p:cxnSp>
          <p:nvCxnSpPr>
            <p:cNvPr id="99" name="Google Shape;99;p3"/>
            <p:cNvCxnSpPr/>
            <p:nvPr/>
          </p:nvCxnSpPr>
          <p:spPr>
            <a:xfrm>
              <a:off x="-12775" y="3844325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7122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"/>
          <p:cNvSpPr/>
          <p:nvPr/>
        </p:nvSpPr>
        <p:spPr>
          <a:xfrm>
            <a:off x="3645117" y="42224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6" name="Google Shape;316;p7"/>
          <p:cNvSpPr/>
          <p:nvPr/>
        </p:nvSpPr>
        <p:spPr>
          <a:xfrm>
            <a:off x="7212792" y="-16482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17" name="Google Shape;317;p7"/>
          <p:cNvSpPr txBox="1">
            <a:spLocks noGrp="1"/>
          </p:cNvSpPr>
          <p:nvPr>
            <p:ph type="title"/>
          </p:nvPr>
        </p:nvSpPr>
        <p:spPr>
          <a:xfrm>
            <a:off x="5610200" y="1031117"/>
            <a:ext cx="4946800" cy="1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8" name="Google Shape;318;p7"/>
          <p:cNvSpPr txBox="1">
            <a:spLocks noGrp="1"/>
          </p:cNvSpPr>
          <p:nvPr>
            <p:ph type="body" idx="1"/>
          </p:nvPr>
        </p:nvSpPr>
        <p:spPr>
          <a:xfrm>
            <a:off x="5610200" y="3133084"/>
            <a:ext cx="4946800" cy="2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19" name="Google Shape;319;p7"/>
          <p:cNvGrpSpPr/>
          <p:nvPr/>
        </p:nvGrpSpPr>
        <p:grpSpPr>
          <a:xfrm>
            <a:off x="-17191" y="6158767"/>
            <a:ext cx="12226400" cy="727605"/>
            <a:chOff x="-12893" y="4619075"/>
            <a:chExt cx="9169800" cy="545704"/>
          </a:xfrm>
        </p:grpSpPr>
        <p:sp>
          <p:nvSpPr>
            <p:cNvPr id="320" name="Google Shape;320;p7"/>
            <p:cNvSpPr/>
            <p:nvPr/>
          </p:nvSpPr>
          <p:spPr>
            <a:xfrm>
              <a:off x="-1700" y="4619079"/>
              <a:ext cx="9144000" cy="54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cxnSp>
          <p:nvCxnSpPr>
            <p:cNvPr id="321" name="Google Shape;321;p7"/>
            <p:cNvCxnSpPr/>
            <p:nvPr/>
          </p:nvCxnSpPr>
          <p:spPr>
            <a:xfrm>
              <a:off x="-12893" y="4619075"/>
              <a:ext cx="916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2" name="Google Shape;322;p7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323" name="Google Shape;323;p7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150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"/>
          <p:cNvSpPr/>
          <p:nvPr/>
        </p:nvSpPr>
        <p:spPr>
          <a:xfrm>
            <a:off x="-1362367" y="19272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9" name="Google Shape;379;p9"/>
          <p:cNvSpPr/>
          <p:nvPr/>
        </p:nvSpPr>
        <p:spPr>
          <a:xfrm>
            <a:off x="8869400" y="-6279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380" name="Google Shape;380;p9"/>
          <p:cNvGrpSpPr/>
          <p:nvPr/>
        </p:nvGrpSpPr>
        <p:grpSpPr>
          <a:xfrm>
            <a:off x="-31233" y="5120067"/>
            <a:ext cx="12237200" cy="1738000"/>
            <a:chOff x="-23425" y="3840050"/>
            <a:chExt cx="9177900" cy="1303500"/>
          </a:xfrm>
        </p:grpSpPr>
        <p:sp>
          <p:nvSpPr>
            <p:cNvPr id="381" name="Google Shape;381;p9"/>
            <p:cNvSpPr/>
            <p:nvPr/>
          </p:nvSpPr>
          <p:spPr>
            <a:xfrm>
              <a:off x="-23425" y="3840050"/>
              <a:ext cx="91779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cxnSp>
          <p:nvCxnSpPr>
            <p:cNvPr id="382" name="Google Shape;382;p9"/>
            <p:cNvCxnSpPr/>
            <p:nvPr/>
          </p:nvCxnSpPr>
          <p:spPr>
            <a:xfrm>
              <a:off x="-12775" y="3844325"/>
              <a:ext cx="9160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3" name="Google Shape;383;p9"/>
          <p:cNvSpPr txBox="1">
            <a:spLocks noGrp="1"/>
          </p:cNvSpPr>
          <p:nvPr>
            <p:ph type="title"/>
          </p:nvPr>
        </p:nvSpPr>
        <p:spPr>
          <a:xfrm>
            <a:off x="2988667" y="1458544"/>
            <a:ext cx="6214800" cy="2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4" name="Google Shape;384;p9"/>
          <p:cNvSpPr txBox="1">
            <a:spLocks noGrp="1"/>
          </p:cNvSpPr>
          <p:nvPr>
            <p:ph type="subTitle" idx="1"/>
          </p:nvPr>
        </p:nvSpPr>
        <p:spPr>
          <a:xfrm>
            <a:off x="2988667" y="3632977"/>
            <a:ext cx="621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85" name="Google Shape;385;p9"/>
          <p:cNvGrpSpPr/>
          <p:nvPr/>
        </p:nvGrpSpPr>
        <p:grpSpPr>
          <a:xfrm>
            <a:off x="-299967" y="0"/>
            <a:ext cx="12792000" cy="426400"/>
            <a:chOff x="0" y="0"/>
            <a:chExt cx="9594000" cy="319800"/>
          </a:xfrm>
        </p:grpSpPr>
        <p:sp>
          <p:nvSpPr>
            <p:cNvPr id="386" name="Google Shape;386;p9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53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9" name="Google Shape;699;p14"/>
          <p:cNvSpPr/>
          <p:nvPr/>
        </p:nvSpPr>
        <p:spPr>
          <a:xfrm>
            <a:off x="-496975" y="41759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0" name="Google Shape;700;p14"/>
          <p:cNvSpPr/>
          <p:nvPr/>
        </p:nvSpPr>
        <p:spPr>
          <a:xfrm>
            <a:off x="9661651" y="3315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701" name="Google Shape;701;p14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702" name="Google Shape;702;p14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737" name="Google Shape;737;p14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738" name="Google Shape;738;p14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773" name="Google Shape;773;p14"/>
          <p:cNvGrpSpPr/>
          <p:nvPr/>
        </p:nvGrpSpPr>
        <p:grpSpPr>
          <a:xfrm>
            <a:off x="961000" y="6393140"/>
            <a:ext cx="10270000" cy="198800"/>
            <a:chOff x="731250" y="817850"/>
            <a:chExt cx="7702500" cy="149100"/>
          </a:xfrm>
        </p:grpSpPr>
        <p:cxnSp>
          <p:nvCxnSpPr>
            <p:cNvPr id="774" name="Google Shape;774;p14"/>
            <p:cNvCxnSpPr>
              <a:stCxn id="775" idx="6"/>
              <a:endCxn id="776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5" name="Google Shape;775;p14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84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"/>
          <p:cNvSpPr/>
          <p:nvPr/>
        </p:nvSpPr>
        <p:spPr>
          <a:xfrm>
            <a:off x="1695351" y="-12088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79" name="Google Shape;779;p15"/>
          <p:cNvSpPr/>
          <p:nvPr/>
        </p:nvSpPr>
        <p:spPr>
          <a:xfrm>
            <a:off x="6434259" y="303640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80" name="Google Shape;780;p15"/>
          <p:cNvSpPr txBox="1">
            <a:spLocks noGrp="1"/>
          </p:cNvSpPr>
          <p:nvPr>
            <p:ph type="title"/>
          </p:nvPr>
        </p:nvSpPr>
        <p:spPr>
          <a:xfrm>
            <a:off x="4559867" y="4465167"/>
            <a:ext cx="49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1" name="Google Shape;781;p15"/>
          <p:cNvSpPr txBox="1">
            <a:spLocks noGrp="1"/>
          </p:cNvSpPr>
          <p:nvPr>
            <p:ph type="subTitle" idx="1"/>
          </p:nvPr>
        </p:nvSpPr>
        <p:spPr>
          <a:xfrm>
            <a:off x="4449640" y="2144767"/>
            <a:ext cx="57184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82" name="Google Shape;782;p15"/>
          <p:cNvGrpSpPr/>
          <p:nvPr/>
        </p:nvGrpSpPr>
        <p:grpSpPr>
          <a:xfrm>
            <a:off x="10366400" y="-14100"/>
            <a:ext cx="1825600" cy="6894503"/>
            <a:chOff x="7774800" y="-10575"/>
            <a:chExt cx="1369200" cy="5170877"/>
          </a:xfrm>
        </p:grpSpPr>
        <p:sp>
          <p:nvSpPr>
            <p:cNvPr id="783" name="Google Shape;783;p15"/>
            <p:cNvSpPr/>
            <p:nvPr/>
          </p:nvSpPr>
          <p:spPr>
            <a:xfrm rot="5400000">
              <a:off x="5879250" y="1895550"/>
              <a:ext cx="5160300" cy="136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cxnSp>
          <p:nvCxnSpPr>
            <p:cNvPr id="784" name="Google Shape;784;p15"/>
            <p:cNvCxnSpPr/>
            <p:nvPr/>
          </p:nvCxnSpPr>
          <p:spPr>
            <a:xfrm>
              <a:off x="7778750" y="-10575"/>
              <a:ext cx="0" cy="5164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85" name="Google Shape;785;p15"/>
            <p:cNvGrpSpPr/>
            <p:nvPr/>
          </p:nvGrpSpPr>
          <p:grpSpPr>
            <a:xfrm flipH="1">
              <a:off x="8824200" y="2"/>
              <a:ext cx="319800" cy="319800"/>
              <a:chOff x="0" y="0"/>
              <a:chExt cx="319800" cy="319800"/>
            </a:xfrm>
          </p:grpSpPr>
          <p:sp>
            <p:nvSpPr>
              <p:cNvPr id="786" name="Google Shape;786;p15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p:grpSp>
        <p:grpSp>
          <p:nvGrpSpPr>
            <p:cNvPr id="788" name="Google Shape;788;p15"/>
            <p:cNvGrpSpPr/>
            <p:nvPr/>
          </p:nvGrpSpPr>
          <p:grpSpPr>
            <a:xfrm>
              <a:off x="8824200" y="4840502"/>
              <a:ext cx="319800" cy="319800"/>
              <a:chOff x="0" y="0"/>
              <a:chExt cx="319800" cy="319800"/>
            </a:xfrm>
          </p:grpSpPr>
          <p:sp>
            <p:nvSpPr>
              <p:cNvPr id="789" name="Google Shape;789;p15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316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3"/>
          <p:cNvSpPr/>
          <p:nvPr/>
        </p:nvSpPr>
        <p:spPr>
          <a:xfrm>
            <a:off x="-1653416" y="13569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19" name="Google Shape;1319;p23"/>
          <p:cNvSpPr/>
          <p:nvPr/>
        </p:nvSpPr>
        <p:spPr>
          <a:xfrm>
            <a:off x="9747692" y="-8615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20" name="Google Shape;1320;p23"/>
          <p:cNvSpPr txBox="1">
            <a:spLocks noGrp="1"/>
          </p:cNvSpPr>
          <p:nvPr>
            <p:ph type="subTitle" idx="1"/>
          </p:nvPr>
        </p:nvSpPr>
        <p:spPr>
          <a:xfrm>
            <a:off x="960000" y="2087296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1" name="Google Shape;1321;p23"/>
          <p:cNvSpPr txBox="1">
            <a:spLocks noGrp="1"/>
          </p:cNvSpPr>
          <p:nvPr>
            <p:ph type="subTitle" idx="2"/>
          </p:nvPr>
        </p:nvSpPr>
        <p:spPr>
          <a:xfrm>
            <a:off x="960000" y="2876513"/>
            <a:ext cx="3115200" cy="10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2" name="Google Shape;1322;p23"/>
          <p:cNvSpPr txBox="1">
            <a:spLocks noGrp="1"/>
          </p:cNvSpPr>
          <p:nvPr>
            <p:ph type="subTitle" idx="3"/>
          </p:nvPr>
        </p:nvSpPr>
        <p:spPr>
          <a:xfrm>
            <a:off x="4538400" y="2876513"/>
            <a:ext cx="3115200" cy="10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3" name="Google Shape;1323;p23"/>
          <p:cNvSpPr txBox="1">
            <a:spLocks noGrp="1"/>
          </p:cNvSpPr>
          <p:nvPr>
            <p:ph type="subTitle" idx="4"/>
          </p:nvPr>
        </p:nvSpPr>
        <p:spPr>
          <a:xfrm>
            <a:off x="8116800" y="2876513"/>
            <a:ext cx="3115200" cy="10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4" name="Google Shape;1324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5" name="Google Shape;1325;p23"/>
          <p:cNvSpPr txBox="1">
            <a:spLocks noGrp="1"/>
          </p:cNvSpPr>
          <p:nvPr>
            <p:ph type="subTitle" idx="5"/>
          </p:nvPr>
        </p:nvSpPr>
        <p:spPr>
          <a:xfrm>
            <a:off x="4538400" y="2087296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6" name="Google Shape;1326;p23"/>
          <p:cNvSpPr txBox="1">
            <a:spLocks noGrp="1"/>
          </p:cNvSpPr>
          <p:nvPr>
            <p:ph type="subTitle" idx="6"/>
          </p:nvPr>
        </p:nvSpPr>
        <p:spPr>
          <a:xfrm>
            <a:off x="8116800" y="2087296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327" name="Google Shape;1327;p23"/>
          <p:cNvGrpSpPr/>
          <p:nvPr/>
        </p:nvGrpSpPr>
        <p:grpSpPr>
          <a:xfrm>
            <a:off x="961000" y="259275"/>
            <a:ext cx="10270000" cy="198800"/>
            <a:chOff x="731250" y="817850"/>
            <a:chExt cx="7702500" cy="149100"/>
          </a:xfrm>
        </p:grpSpPr>
        <p:cxnSp>
          <p:nvCxnSpPr>
            <p:cNvPr id="1328" name="Google Shape;1328;p23"/>
            <p:cNvCxnSpPr>
              <a:stCxn id="1329" idx="6"/>
              <a:endCxn id="1330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9" name="Google Shape;1329;p23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331" name="Google Shape;1331;p23"/>
          <p:cNvGrpSpPr/>
          <p:nvPr/>
        </p:nvGrpSpPr>
        <p:grpSpPr>
          <a:xfrm>
            <a:off x="-14924" y="4606067"/>
            <a:ext cx="12226400" cy="1825600"/>
            <a:chOff x="-11193" y="3454550"/>
            <a:chExt cx="9169800" cy="1369200"/>
          </a:xfrm>
        </p:grpSpPr>
        <p:sp>
          <p:nvSpPr>
            <p:cNvPr id="1332" name="Google Shape;1332;p23"/>
            <p:cNvSpPr/>
            <p:nvPr/>
          </p:nvSpPr>
          <p:spPr>
            <a:xfrm>
              <a:off x="0" y="3454550"/>
              <a:ext cx="9144000" cy="136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cxnSp>
          <p:nvCxnSpPr>
            <p:cNvPr id="1333" name="Google Shape;1333;p23"/>
            <p:cNvCxnSpPr/>
            <p:nvPr/>
          </p:nvCxnSpPr>
          <p:spPr>
            <a:xfrm>
              <a:off x="-11193" y="3458225"/>
              <a:ext cx="9169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4" name="Google Shape;1334;p23"/>
          <p:cNvGrpSpPr/>
          <p:nvPr/>
        </p:nvGrpSpPr>
        <p:grpSpPr>
          <a:xfrm>
            <a:off x="-300000" y="6431600"/>
            <a:ext cx="12792000" cy="426400"/>
            <a:chOff x="0" y="0"/>
            <a:chExt cx="9594000" cy="319800"/>
          </a:xfrm>
        </p:grpSpPr>
        <p:sp>
          <p:nvSpPr>
            <p:cNvPr id="1335" name="Google Shape;1335;p23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49" name="Google Shape;1349;p23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0" name="Google Shape;1350;p23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053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24"/>
          <p:cNvSpPr/>
          <p:nvPr/>
        </p:nvSpPr>
        <p:spPr>
          <a:xfrm>
            <a:off x="-496975" y="4175967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97" name="Google Shape;1397;p24"/>
          <p:cNvSpPr/>
          <p:nvPr/>
        </p:nvSpPr>
        <p:spPr>
          <a:xfrm>
            <a:off x="9661651" y="331567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98" name="Google Shape;1398;p24"/>
          <p:cNvSpPr txBox="1">
            <a:spLocks noGrp="1"/>
          </p:cNvSpPr>
          <p:nvPr>
            <p:ph type="subTitle" idx="1"/>
          </p:nvPr>
        </p:nvSpPr>
        <p:spPr>
          <a:xfrm>
            <a:off x="2795064" y="2095523"/>
            <a:ext cx="30412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9" name="Google Shape;1399;p24"/>
          <p:cNvSpPr txBox="1">
            <a:spLocks noGrp="1"/>
          </p:cNvSpPr>
          <p:nvPr>
            <p:ph type="subTitle" idx="2"/>
          </p:nvPr>
        </p:nvSpPr>
        <p:spPr>
          <a:xfrm>
            <a:off x="2795051" y="2798723"/>
            <a:ext cx="3041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0" name="Google Shape;1400;p24"/>
          <p:cNvSpPr txBox="1">
            <a:spLocks noGrp="1"/>
          </p:cNvSpPr>
          <p:nvPr>
            <p:ph type="subTitle" idx="3"/>
          </p:nvPr>
        </p:nvSpPr>
        <p:spPr>
          <a:xfrm>
            <a:off x="7723316" y="2798723"/>
            <a:ext cx="3041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1" name="Google Shape;1401;p24"/>
          <p:cNvSpPr txBox="1">
            <a:spLocks noGrp="1"/>
          </p:cNvSpPr>
          <p:nvPr>
            <p:ph type="subTitle" idx="4"/>
          </p:nvPr>
        </p:nvSpPr>
        <p:spPr>
          <a:xfrm>
            <a:off x="2795051" y="4651956"/>
            <a:ext cx="3041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2" name="Google Shape;1402;p24"/>
          <p:cNvSpPr txBox="1">
            <a:spLocks noGrp="1"/>
          </p:cNvSpPr>
          <p:nvPr>
            <p:ph type="subTitle" idx="5"/>
          </p:nvPr>
        </p:nvSpPr>
        <p:spPr>
          <a:xfrm>
            <a:off x="7723316" y="4651956"/>
            <a:ext cx="3041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3" name="Google Shape;1403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4" name="Google Shape;1404;p24"/>
          <p:cNvSpPr txBox="1">
            <a:spLocks noGrp="1"/>
          </p:cNvSpPr>
          <p:nvPr>
            <p:ph type="subTitle" idx="6"/>
          </p:nvPr>
        </p:nvSpPr>
        <p:spPr>
          <a:xfrm>
            <a:off x="2795064" y="3948856"/>
            <a:ext cx="30412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5" name="Google Shape;1405;p24"/>
          <p:cNvSpPr txBox="1">
            <a:spLocks noGrp="1"/>
          </p:cNvSpPr>
          <p:nvPr>
            <p:ph type="subTitle" idx="7"/>
          </p:nvPr>
        </p:nvSpPr>
        <p:spPr>
          <a:xfrm>
            <a:off x="7723324" y="2095523"/>
            <a:ext cx="30412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6" name="Google Shape;1406;p24"/>
          <p:cNvSpPr txBox="1">
            <a:spLocks noGrp="1"/>
          </p:cNvSpPr>
          <p:nvPr>
            <p:ph type="subTitle" idx="8"/>
          </p:nvPr>
        </p:nvSpPr>
        <p:spPr>
          <a:xfrm>
            <a:off x="7723324" y="3948856"/>
            <a:ext cx="30412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07" name="Google Shape;1407;p24"/>
          <p:cNvGrpSpPr/>
          <p:nvPr/>
        </p:nvGrpSpPr>
        <p:grpSpPr>
          <a:xfrm>
            <a:off x="0" y="-231400"/>
            <a:ext cx="426400" cy="7462000"/>
            <a:chOff x="0" y="0"/>
            <a:chExt cx="319800" cy="5596500"/>
          </a:xfrm>
        </p:grpSpPr>
        <p:sp>
          <p:nvSpPr>
            <p:cNvPr id="1408" name="Google Shape;1408;p24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7" name="Google Shape;1417;p24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443" name="Google Shape;1443;p24"/>
          <p:cNvGrpSpPr/>
          <p:nvPr/>
        </p:nvGrpSpPr>
        <p:grpSpPr>
          <a:xfrm rot="10800000" flipH="1">
            <a:off x="11765600" y="-231400"/>
            <a:ext cx="426400" cy="7462000"/>
            <a:chOff x="0" y="0"/>
            <a:chExt cx="319800" cy="5596500"/>
          </a:xfrm>
        </p:grpSpPr>
        <p:sp>
          <p:nvSpPr>
            <p:cNvPr id="1444" name="Google Shape;1444;p24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0" y="319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159900" y="479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48" name="Google Shape;1448;p24"/>
            <p:cNvSpPr/>
            <p:nvPr/>
          </p:nvSpPr>
          <p:spPr>
            <a:xfrm>
              <a:off x="159900" y="799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159900" y="1119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159900" y="1439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159900" y="1758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159900" y="2078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159900" y="2398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159900" y="2718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159900" y="3038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159900" y="3357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159900" y="3677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159900" y="39975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159900" y="43173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159900" y="46371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159900" y="4956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159900" y="52767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0" y="639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0" y="959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0" y="1279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0" y="1599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0" y="1918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0" y="2238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0" y="2558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0" y="2878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0" y="3198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0" y="3517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0" y="3837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0" y="41574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0" y="44772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0" y="47970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0" y="51168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0" y="54366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479" name="Google Shape;1479;p24"/>
          <p:cNvGrpSpPr/>
          <p:nvPr/>
        </p:nvGrpSpPr>
        <p:grpSpPr>
          <a:xfrm>
            <a:off x="961000" y="6393140"/>
            <a:ext cx="10270000" cy="198800"/>
            <a:chOff x="731250" y="817850"/>
            <a:chExt cx="7702500" cy="149100"/>
          </a:xfrm>
        </p:grpSpPr>
        <p:cxnSp>
          <p:nvCxnSpPr>
            <p:cNvPr id="1480" name="Google Shape;1480;p24"/>
            <p:cNvCxnSpPr>
              <a:stCxn id="1481" idx="6"/>
              <a:endCxn id="1482" idx="2"/>
            </p:cNvCxnSpPr>
            <p:nvPr/>
          </p:nvCxnSpPr>
          <p:spPr>
            <a:xfrm>
              <a:off x="880350" y="892400"/>
              <a:ext cx="7404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1" name="Google Shape;1481;p24"/>
            <p:cNvSpPr/>
            <p:nvPr/>
          </p:nvSpPr>
          <p:spPr>
            <a:xfrm>
              <a:off x="7312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82846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86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66626AB5-4806-442A-B9D1-6EC17617342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38" name="Google Shape;1738;p29"/>
          <p:cNvSpPr/>
          <p:nvPr/>
        </p:nvSpPr>
        <p:spPr>
          <a:xfrm>
            <a:off x="9112917" y="3370751"/>
            <a:ext cx="3844400" cy="38444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39" name="Google Shape;1739;p29"/>
          <p:cNvSpPr/>
          <p:nvPr/>
        </p:nvSpPr>
        <p:spPr>
          <a:xfrm>
            <a:off x="-937567" y="0"/>
            <a:ext cx="4979200" cy="4979200"/>
          </a:xfrm>
          <a:prstGeom prst="donut">
            <a:avLst>
              <a:gd name="adj" fmla="val 111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1740" name="Google Shape;1740;p29"/>
          <p:cNvGrpSpPr/>
          <p:nvPr/>
        </p:nvGrpSpPr>
        <p:grpSpPr>
          <a:xfrm>
            <a:off x="-300000" y="6431600"/>
            <a:ext cx="12792000" cy="426400"/>
            <a:chOff x="0" y="0"/>
            <a:chExt cx="9594000" cy="319800"/>
          </a:xfrm>
        </p:grpSpPr>
        <p:sp>
          <p:nvSpPr>
            <p:cNvPr id="1741" name="Google Shape;1741;p29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319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479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799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1119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1439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1758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078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2398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2718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3038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3357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3677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3997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4317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4637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4956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276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596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916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6236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6555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6875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7195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7515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7835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8154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84747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87945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91143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94341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639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959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1279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1599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1918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2238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2558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2878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3198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3517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3837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4157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4477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4797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16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436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756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6076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6396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6715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7035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7355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7675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79950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83148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86346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89544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927420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801" name="Google Shape;1801;p29"/>
          <p:cNvGrpSpPr/>
          <p:nvPr/>
        </p:nvGrpSpPr>
        <p:grpSpPr>
          <a:xfrm>
            <a:off x="-14200" y="0"/>
            <a:ext cx="12220200" cy="1738000"/>
            <a:chOff x="-10650" y="0"/>
            <a:chExt cx="9165150" cy="1303500"/>
          </a:xfrm>
        </p:grpSpPr>
        <p:sp>
          <p:nvSpPr>
            <p:cNvPr id="1802" name="Google Shape;1802;p29"/>
            <p:cNvSpPr/>
            <p:nvPr/>
          </p:nvSpPr>
          <p:spPr>
            <a:xfrm rot="10800000" flipH="1">
              <a:off x="-10650" y="0"/>
              <a:ext cx="9165000" cy="130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grpSp>
          <p:nvGrpSpPr>
            <p:cNvPr id="1803" name="Google Shape;1803;p29"/>
            <p:cNvGrpSpPr/>
            <p:nvPr/>
          </p:nvGrpSpPr>
          <p:grpSpPr>
            <a:xfrm flipH="1">
              <a:off x="0" y="1802"/>
              <a:ext cx="319800" cy="319800"/>
              <a:chOff x="0" y="0"/>
              <a:chExt cx="319800" cy="319800"/>
            </a:xfrm>
          </p:grpSpPr>
          <p:sp>
            <p:nvSpPr>
              <p:cNvPr id="1804" name="Google Shape;1804;p29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1805" name="Google Shape;1805;p29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p:grpSp>
        <p:grpSp>
          <p:nvGrpSpPr>
            <p:cNvPr id="1806" name="Google Shape;1806;p29"/>
            <p:cNvGrpSpPr/>
            <p:nvPr/>
          </p:nvGrpSpPr>
          <p:grpSpPr>
            <a:xfrm>
              <a:off x="8834700" y="1802"/>
              <a:ext cx="319800" cy="319800"/>
              <a:chOff x="0" y="0"/>
              <a:chExt cx="319800" cy="319800"/>
            </a:xfrm>
          </p:grpSpPr>
          <p:sp>
            <p:nvSpPr>
              <p:cNvPr id="1807" name="Google Shape;1807;p29"/>
              <p:cNvSpPr/>
              <p:nvPr/>
            </p:nvSpPr>
            <p:spPr>
              <a:xfrm>
                <a:off x="0" y="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1808" name="Google Shape;1808;p29"/>
              <p:cNvSpPr/>
              <p:nvPr/>
            </p:nvSpPr>
            <p:spPr>
              <a:xfrm>
                <a:off x="159900" y="159900"/>
                <a:ext cx="159900" cy="159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p:grpSp>
        <p:cxnSp>
          <p:nvCxnSpPr>
            <p:cNvPr id="1809" name="Google Shape;1809;p29"/>
            <p:cNvCxnSpPr/>
            <p:nvPr/>
          </p:nvCxnSpPr>
          <p:spPr>
            <a:xfrm>
              <a:off x="-10575" y="1299225"/>
              <a:ext cx="9158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68894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Condensed"/>
              <a:buNone/>
              <a:defRPr sz="35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66626AB5-4806-442A-B9D1-6EC17617342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808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9" r:id="rId5"/>
    <p:sldLayoutId id="2147483670" r:id="rId6"/>
    <p:sldLayoutId id="2147483671" r:id="rId7"/>
    <p:sldLayoutId id="2147483672" r:id="rId8"/>
    <p:sldLayoutId id="2147483674" r:id="rId9"/>
    <p:sldLayoutId id="2147483675" r:id="rId1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91" name="Google Shape;1891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0528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4.gif"/><Relationship Id="rId7" Type="http://schemas.openxmlformats.org/officeDocument/2006/relationships/image" Target="../media/image7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image" Target="../media/image2.gif"/><Relationship Id="rId10" Type="http://schemas.openxmlformats.org/officeDocument/2006/relationships/comments" Target="../comments/comment1.xml"/><Relationship Id="rId4" Type="http://schemas.openxmlformats.org/officeDocument/2006/relationships/image" Target="../media/image5.gif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1097-9290-857C-0A81-297EDA018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000" y="615683"/>
            <a:ext cx="9376000" cy="2600759"/>
          </a:xfrm>
        </p:spPr>
        <p:txBody>
          <a:bodyPr/>
          <a:lstStyle/>
          <a:p>
            <a:r>
              <a:rPr lang="en-IN" sz="8800" dirty="0"/>
              <a:t>SRF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C94B5-A800-7A20-4822-7A18D0B1B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4000" y="3529263"/>
            <a:ext cx="5812000" cy="1181972"/>
          </a:xfrm>
        </p:spPr>
        <p:txBody>
          <a:bodyPr/>
          <a:lstStyle/>
          <a:p>
            <a:r>
              <a:rPr lang="en-IN" sz="3600" dirty="0"/>
              <a:t>ADMIN PORTAL AND TEACHER PORTAL</a:t>
            </a:r>
          </a:p>
        </p:txBody>
      </p:sp>
      <p:grpSp>
        <p:nvGrpSpPr>
          <p:cNvPr id="4" name="Google Shape;2934;p70">
            <a:extLst>
              <a:ext uri="{FF2B5EF4-FFF2-40B4-BE49-F238E27FC236}">
                <a16:creationId xmlns:a16="http://schemas.microsoft.com/office/drawing/2014/main" id="{A6966D31-98F6-2FE8-3A76-48306A7BF4F3}"/>
              </a:ext>
            </a:extLst>
          </p:cNvPr>
          <p:cNvGrpSpPr/>
          <p:nvPr/>
        </p:nvGrpSpPr>
        <p:grpSpPr>
          <a:xfrm>
            <a:off x="414957" y="615683"/>
            <a:ext cx="1084980" cy="1004570"/>
            <a:chOff x="2003126" y="4020592"/>
            <a:chExt cx="519300" cy="519300"/>
          </a:xfrm>
        </p:grpSpPr>
        <p:sp>
          <p:nvSpPr>
            <p:cNvPr id="5" name="Google Shape;2935;p70">
              <a:extLst>
                <a:ext uri="{FF2B5EF4-FFF2-40B4-BE49-F238E27FC236}">
                  <a16:creationId xmlns:a16="http://schemas.microsoft.com/office/drawing/2014/main" id="{22923874-6482-DEE9-B7A3-58475F62B019}"/>
                </a:ext>
              </a:extLst>
            </p:cNvPr>
            <p:cNvSpPr/>
            <p:nvPr/>
          </p:nvSpPr>
          <p:spPr>
            <a:xfrm>
              <a:off x="2003126" y="4020592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oogle Shape;2936;p70">
              <a:extLst>
                <a:ext uri="{FF2B5EF4-FFF2-40B4-BE49-F238E27FC236}">
                  <a16:creationId xmlns:a16="http://schemas.microsoft.com/office/drawing/2014/main" id="{5D988B29-16F3-EA39-0D39-AD73F0FA830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101113" y="4118088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oogle Shape;2854;p70">
            <a:extLst>
              <a:ext uri="{FF2B5EF4-FFF2-40B4-BE49-F238E27FC236}">
                <a16:creationId xmlns:a16="http://schemas.microsoft.com/office/drawing/2014/main" id="{9724BA5F-2991-1507-4288-A06817A2C20C}"/>
              </a:ext>
            </a:extLst>
          </p:cNvPr>
          <p:cNvGrpSpPr/>
          <p:nvPr/>
        </p:nvGrpSpPr>
        <p:grpSpPr>
          <a:xfrm>
            <a:off x="11112863" y="4074722"/>
            <a:ext cx="877768" cy="968352"/>
            <a:chOff x="715100" y="1912910"/>
            <a:chExt cx="519300" cy="519300"/>
          </a:xfrm>
        </p:grpSpPr>
        <p:sp>
          <p:nvSpPr>
            <p:cNvPr id="8" name="Google Shape;2855;p70">
              <a:extLst>
                <a:ext uri="{FF2B5EF4-FFF2-40B4-BE49-F238E27FC236}">
                  <a16:creationId xmlns:a16="http://schemas.microsoft.com/office/drawing/2014/main" id="{BF871072-5621-E81B-5998-0ACF23F7FE67}"/>
                </a:ext>
              </a:extLst>
            </p:cNvPr>
            <p:cNvSpPr/>
            <p:nvPr/>
          </p:nvSpPr>
          <p:spPr>
            <a:xfrm>
              <a:off x="715100" y="191291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Google Shape;2856;p70">
              <a:extLst>
                <a:ext uri="{FF2B5EF4-FFF2-40B4-BE49-F238E27FC236}">
                  <a16:creationId xmlns:a16="http://schemas.microsoft.com/office/drawing/2014/main" id="{B65C50E7-1430-6A00-020F-A8FB18B4F8D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3063" y="2010876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57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39"/>
          <p:cNvSpPr txBox="1">
            <a:spLocks noGrp="1"/>
          </p:cNvSpPr>
          <p:nvPr>
            <p:ph type="subTitle" idx="1"/>
          </p:nvPr>
        </p:nvSpPr>
        <p:spPr>
          <a:xfrm>
            <a:off x="3785244" y="2829342"/>
            <a:ext cx="5872293" cy="8130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en" sz="2400" b="1" dirty="0"/>
              <a:t>USING</a:t>
            </a:r>
            <a:r>
              <a:rPr lang="en" b="1" dirty="0"/>
              <a:t> CRYSTAL REPORT GENERATING ID CARDS FOR STUDENTS</a:t>
            </a:r>
            <a:endParaRPr b="1" dirty="0"/>
          </a:p>
        </p:txBody>
      </p:sp>
      <p:sp>
        <p:nvSpPr>
          <p:cNvPr id="1995" name="Google Shape;1995;p39"/>
          <p:cNvSpPr txBox="1">
            <a:spLocks noGrp="1"/>
          </p:cNvSpPr>
          <p:nvPr>
            <p:ph type="title"/>
          </p:nvPr>
        </p:nvSpPr>
        <p:spPr>
          <a:xfrm>
            <a:off x="3313652" y="1394394"/>
            <a:ext cx="7056332" cy="163375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800" dirty="0"/>
              <a:t>STUDENT ID </a:t>
            </a:r>
            <a:r>
              <a:rPr lang="en" sz="4800" dirty="0">
                <a:solidFill>
                  <a:schemeClr val="lt1"/>
                </a:solidFill>
              </a:rPr>
              <a:t>GENERATION</a:t>
            </a:r>
            <a:endParaRPr sz="4800" dirty="0">
              <a:solidFill>
                <a:schemeClr val="lt1"/>
              </a:solidFill>
            </a:endParaRPr>
          </a:p>
        </p:txBody>
      </p:sp>
      <p:pic>
        <p:nvPicPr>
          <p:cNvPr id="1996" name="Google Shape;1996;p39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8" t="33288" r="5634" b="23601"/>
          <a:stretch/>
        </p:blipFill>
        <p:spPr>
          <a:xfrm>
            <a:off x="0" y="3680638"/>
            <a:ext cx="12192000" cy="294735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999" name="Google Shape;1999;p39"/>
          <p:cNvGrpSpPr/>
          <p:nvPr/>
        </p:nvGrpSpPr>
        <p:grpSpPr>
          <a:xfrm>
            <a:off x="11779600" y="2403"/>
            <a:ext cx="426400" cy="426400"/>
            <a:chOff x="0" y="0"/>
            <a:chExt cx="319800" cy="319800"/>
          </a:xfrm>
        </p:grpSpPr>
        <p:sp>
          <p:nvSpPr>
            <p:cNvPr id="2000" name="Google Shape;2000;p39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001" name="Google Shape;2001;p39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2002" name="Google Shape;2002;p39"/>
          <p:cNvGrpSpPr/>
          <p:nvPr/>
        </p:nvGrpSpPr>
        <p:grpSpPr>
          <a:xfrm>
            <a:off x="2061949" y="1985453"/>
            <a:ext cx="1164400" cy="1164400"/>
            <a:chOff x="6798075" y="172504"/>
            <a:chExt cx="873300" cy="873300"/>
          </a:xfrm>
        </p:grpSpPr>
        <p:sp>
          <p:nvSpPr>
            <p:cNvPr id="2003" name="Google Shape;2003;p39"/>
            <p:cNvSpPr/>
            <p:nvPr/>
          </p:nvSpPr>
          <p:spPr>
            <a:xfrm>
              <a:off x="6798075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004" name="Google Shape;200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8475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5" name="Google Shape;2005;p39"/>
          <p:cNvGrpSpPr/>
          <p:nvPr/>
        </p:nvGrpSpPr>
        <p:grpSpPr>
          <a:xfrm>
            <a:off x="10041445" y="258597"/>
            <a:ext cx="1164400" cy="1164400"/>
            <a:chOff x="4140588" y="172504"/>
            <a:chExt cx="873300" cy="873300"/>
          </a:xfrm>
        </p:grpSpPr>
        <p:sp>
          <p:nvSpPr>
            <p:cNvPr id="2006" name="Google Shape;2006;p39"/>
            <p:cNvSpPr/>
            <p:nvPr/>
          </p:nvSpPr>
          <p:spPr>
            <a:xfrm>
              <a:off x="4140588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007" name="Google Shape;2007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80963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8" name="Google Shape;2008;p39"/>
          <p:cNvGrpSpPr/>
          <p:nvPr/>
        </p:nvGrpSpPr>
        <p:grpSpPr>
          <a:xfrm>
            <a:off x="764665" y="230005"/>
            <a:ext cx="1164400" cy="1164400"/>
            <a:chOff x="1483100" y="172504"/>
            <a:chExt cx="873300" cy="873300"/>
          </a:xfrm>
        </p:grpSpPr>
        <p:sp>
          <p:nvSpPr>
            <p:cNvPr id="2009" name="Google Shape;2009;p39"/>
            <p:cNvSpPr/>
            <p:nvPr/>
          </p:nvSpPr>
          <p:spPr>
            <a:xfrm>
              <a:off x="1483100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010" name="Google Shape;2010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23475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1" name="Google Shape;2011;p39"/>
          <p:cNvGrpSpPr/>
          <p:nvPr/>
        </p:nvGrpSpPr>
        <p:grpSpPr>
          <a:xfrm>
            <a:off x="11082" y="2433123"/>
            <a:ext cx="1751521" cy="358000"/>
            <a:chOff x="-217950" y="2670648"/>
            <a:chExt cx="1619675" cy="268500"/>
          </a:xfrm>
        </p:grpSpPr>
        <p:cxnSp>
          <p:nvCxnSpPr>
            <p:cNvPr id="2012" name="Google Shape;2012;p39"/>
            <p:cNvCxnSpPr/>
            <p:nvPr/>
          </p:nvCxnSpPr>
          <p:spPr>
            <a:xfrm>
              <a:off x="-217950" y="2811350"/>
              <a:ext cx="136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13" name="Google Shape;2013;p39"/>
            <p:cNvSpPr/>
            <p:nvPr/>
          </p:nvSpPr>
          <p:spPr>
            <a:xfrm rot="5400000">
              <a:off x="1139225" y="2676648"/>
              <a:ext cx="268500" cy="256500"/>
            </a:xfrm>
            <a:prstGeom prst="chord">
              <a:avLst>
                <a:gd name="adj1" fmla="val 105426"/>
                <a:gd name="adj2" fmla="val 1076437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2014" name="Google Shape;2014;p39"/>
          <p:cNvGrpSpPr/>
          <p:nvPr/>
        </p:nvGrpSpPr>
        <p:grpSpPr>
          <a:xfrm rot="10800000">
            <a:off x="9942850" y="2331441"/>
            <a:ext cx="2162464" cy="358000"/>
            <a:chOff x="-217950" y="2670648"/>
            <a:chExt cx="1619675" cy="268500"/>
          </a:xfrm>
        </p:grpSpPr>
        <p:cxnSp>
          <p:nvCxnSpPr>
            <p:cNvPr id="2015" name="Google Shape;2015;p39"/>
            <p:cNvCxnSpPr/>
            <p:nvPr/>
          </p:nvCxnSpPr>
          <p:spPr>
            <a:xfrm>
              <a:off x="-217950" y="2811351"/>
              <a:ext cx="136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16" name="Google Shape;2016;p39"/>
            <p:cNvSpPr/>
            <p:nvPr/>
          </p:nvSpPr>
          <p:spPr>
            <a:xfrm rot="5400000">
              <a:off x="1139225" y="2676648"/>
              <a:ext cx="268500" cy="256500"/>
            </a:xfrm>
            <a:prstGeom prst="chord">
              <a:avLst>
                <a:gd name="adj1" fmla="val 105426"/>
                <a:gd name="adj2" fmla="val 1076437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2017" name="Google Shape;2017;p3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dirty="0"/>
          </a:p>
        </p:txBody>
      </p:sp>
      <p:pic>
        <p:nvPicPr>
          <p:cNvPr id="3" name="Google Shape;3023;p76">
            <a:extLst>
              <a:ext uri="{FF2B5EF4-FFF2-40B4-BE49-F238E27FC236}">
                <a16:creationId xmlns:a16="http://schemas.microsoft.com/office/drawing/2014/main" id="{FC4769FA-3B62-8852-AF3B-3182906CA9C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377" b="6377"/>
          <a:stretch/>
        </p:blipFill>
        <p:spPr>
          <a:xfrm>
            <a:off x="4070470" y="-1"/>
            <a:ext cx="3563512" cy="1870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39"/>
          <p:cNvSpPr txBox="1">
            <a:spLocks noGrp="1"/>
          </p:cNvSpPr>
          <p:nvPr>
            <p:ph type="subTitle" idx="1"/>
          </p:nvPr>
        </p:nvSpPr>
        <p:spPr>
          <a:xfrm>
            <a:off x="7605799" y="2874141"/>
            <a:ext cx="3215983" cy="27001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2800" dirty="0"/>
              <a:t>In this page I have been using database authentication to authorise the Teacher.</a:t>
            </a:r>
            <a:endParaRPr sz="2800" dirty="0"/>
          </a:p>
        </p:txBody>
      </p:sp>
      <p:sp>
        <p:nvSpPr>
          <p:cNvPr id="1995" name="Google Shape;1995;p39"/>
          <p:cNvSpPr txBox="1">
            <a:spLocks noGrp="1"/>
          </p:cNvSpPr>
          <p:nvPr>
            <p:ph type="title"/>
          </p:nvPr>
        </p:nvSpPr>
        <p:spPr>
          <a:xfrm>
            <a:off x="7502365" y="1892968"/>
            <a:ext cx="3847423" cy="9063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dirty="0"/>
              <a:t>TEACHER </a:t>
            </a:r>
            <a:r>
              <a:rPr lang="en" sz="3200" dirty="0">
                <a:solidFill>
                  <a:schemeClr val="lt1"/>
                </a:solidFill>
              </a:rPr>
              <a:t>LOGIN PAGE</a:t>
            </a:r>
            <a:endParaRPr sz="3200" dirty="0">
              <a:solidFill>
                <a:schemeClr val="lt1"/>
              </a:solidFill>
            </a:endParaRPr>
          </a:p>
        </p:txBody>
      </p:sp>
      <p:grpSp>
        <p:nvGrpSpPr>
          <p:cNvPr id="1999" name="Google Shape;1999;p39"/>
          <p:cNvGrpSpPr/>
          <p:nvPr/>
        </p:nvGrpSpPr>
        <p:grpSpPr>
          <a:xfrm>
            <a:off x="11779600" y="2403"/>
            <a:ext cx="426400" cy="426400"/>
            <a:chOff x="0" y="0"/>
            <a:chExt cx="319800" cy="319800"/>
          </a:xfrm>
        </p:grpSpPr>
        <p:sp>
          <p:nvSpPr>
            <p:cNvPr id="2000" name="Google Shape;2000;p39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001" name="Google Shape;2001;p39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2002" name="Google Shape;2002;p39"/>
          <p:cNvGrpSpPr/>
          <p:nvPr/>
        </p:nvGrpSpPr>
        <p:grpSpPr>
          <a:xfrm>
            <a:off x="9064100" y="230005"/>
            <a:ext cx="1164400" cy="1164400"/>
            <a:chOff x="6798075" y="172504"/>
            <a:chExt cx="873300" cy="873300"/>
          </a:xfrm>
        </p:grpSpPr>
        <p:sp>
          <p:nvSpPr>
            <p:cNvPr id="2003" name="Google Shape;2003;p39"/>
            <p:cNvSpPr/>
            <p:nvPr/>
          </p:nvSpPr>
          <p:spPr>
            <a:xfrm>
              <a:off x="6798075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004" name="Google Shape;200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8475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5" name="Google Shape;2005;p39"/>
          <p:cNvGrpSpPr/>
          <p:nvPr/>
        </p:nvGrpSpPr>
        <p:grpSpPr>
          <a:xfrm>
            <a:off x="5520784" y="230005"/>
            <a:ext cx="1164400" cy="1164400"/>
            <a:chOff x="4140588" y="172504"/>
            <a:chExt cx="873300" cy="873300"/>
          </a:xfrm>
        </p:grpSpPr>
        <p:sp>
          <p:nvSpPr>
            <p:cNvPr id="2006" name="Google Shape;2006;p39"/>
            <p:cNvSpPr/>
            <p:nvPr/>
          </p:nvSpPr>
          <p:spPr>
            <a:xfrm>
              <a:off x="4140588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007" name="Google Shape;200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0963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8" name="Google Shape;2008;p39"/>
          <p:cNvGrpSpPr/>
          <p:nvPr/>
        </p:nvGrpSpPr>
        <p:grpSpPr>
          <a:xfrm>
            <a:off x="1977467" y="230005"/>
            <a:ext cx="1164400" cy="1164400"/>
            <a:chOff x="1483100" y="172504"/>
            <a:chExt cx="873300" cy="873300"/>
          </a:xfrm>
        </p:grpSpPr>
        <p:sp>
          <p:nvSpPr>
            <p:cNvPr id="2009" name="Google Shape;2009;p39"/>
            <p:cNvSpPr/>
            <p:nvPr/>
          </p:nvSpPr>
          <p:spPr>
            <a:xfrm>
              <a:off x="1483100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010" name="Google Shape;201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23475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7" name="Google Shape;2017;p3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dirty="0"/>
          </a:p>
        </p:txBody>
      </p:sp>
      <p:grpSp>
        <p:nvGrpSpPr>
          <p:cNvPr id="9" name="Google Shape;2014;p39">
            <a:extLst>
              <a:ext uri="{FF2B5EF4-FFF2-40B4-BE49-F238E27FC236}">
                <a16:creationId xmlns:a16="http://schemas.microsoft.com/office/drawing/2014/main" id="{A6E9F01A-21C8-058F-BE28-E3376DC96881}"/>
              </a:ext>
            </a:extLst>
          </p:cNvPr>
          <p:cNvGrpSpPr/>
          <p:nvPr/>
        </p:nvGrpSpPr>
        <p:grpSpPr>
          <a:xfrm rot="10800000">
            <a:off x="10925216" y="4913244"/>
            <a:ext cx="1266784" cy="268500"/>
            <a:chOff x="-217950" y="2670648"/>
            <a:chExt cx="1619675" cy="268500"/>
          </a:xfrm>
        </p:grpSpPr>
        <p:cxnSp>
          <p:nvCxnSpPr>
            <p:cNvPr id="10" name="Google Shape;2015;p39">
              <a:extLst>
                <a:ext uri="{FF2B5EF4-FFF2-40B4-BE49-F238E27FC236}">
                  <a16:creationId xmlns:a16="http://schemas.microsoft.com/office/drawing/2014/main" id="{5E2DB7A3-BEA2-37CE-7BD6-9B2CEAFDDD34}"/>
                </a:ext>
              </a:extLst>
            </p:cNvPr>
            <p:cNvCxnSpPr/>
            <p:nvPr/>
          </p:nvCxnSpPr>
          <p:spPr>
            <a:xfrm>
              <a:off x="-217950" y="2811350"/>
              <a:ext cx="136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2016;p39">
              <a:extLst>
                <a:ext uri="{FF2B5EF4-FFF2-40B4-BE49-F238E27FC236}">
                  <a16:creationId xmlns:a16="http://schemas.microsoft.com/office/drawing/2014/main" id="{3B83397E-AA65-5698-D80B-84DF21909BBA}"/>
                </a:ext>
              </a:extLst>
            </p:cNvPr>
            <p:cNvSpPr/>
            <p:nvPr/>
          </p:nvSpPr>
          <p:spPr>
            <a:xfrm rot="5400000">
              <a:off x="1139225" y="2676648"/>
              <a:ext cx="268500" cy="256500"/>
            </a:xfrm>
            <a:prstGeom prst="chord">
              <a:avLst>
                <a:gd name="adj1" fmla="val 105426"/>
                <a:gd name="adj2" fmla="val 1076437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2E265EE-3F0A-D944-A0C0-CF56D7BB4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590"/>
            <a:ext cx="7502365" cy="510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E1088C-0F4F-0432-18E5-3304F455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68" y="-112296"/>
            <a:ext cx="6479197" cy="967819"/>
          </a:xfrm>
        </p:spPr>
        <p:txBody>
          <a:bodyPr/>
          <a:lstStyle/>
          <a:p>
            <a:r>
              <a:rPr lang="en-IN" sz="4000" dirty="0"/>
              <a:t>TEACHER </a:t>
            </a:r>
            <a:r>
              <a:rPr lang="en-IN" sz="4000" dirty="0">
                <a:solidFill>
                  <a:schemeClr val="bg1">
                    <a:lumMod val="50000"/>
                  </a:schemeClr>
                </a:solidFill>
              </a:rPr>
              <a:t>PROFILE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0B4A3FB-04ED-86FC-D63E-FD96EBB04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7785" y="855523"/>
            <a:ext cx="6352800" cy="537600"/>
          </a:xfrm>
        </p:spPr>
        <p:txBody>
          <a:bodyPr/>
          <a:lstStyle/>
          <a:p>
            <a:pPr algn="r"/>
            <a:r>
              <a:rPr lang="en-IN" dirty="0"/>
              <a:t>In this tab it will be showing of the respective teacher’s details according to the login credentials.</a:t>
            </a:r>
          </a:p>
        </p:txBody>
      </p:sp>
      <p:grpSp>
        <p:nvGrpSpPr>
          <p:cNvPr id="6" name="Google Shape;2805;p70">
            <a:extLst>
              <a:ext uri="{FF2B5EF4-FFF2-40B4-BE49-F238E27FC236}">
                <a16:creationId xmlns:a16="http://schemas.microsoft.com/office/drawing/2014/main" id="{829BEF95-55A8-09AC-CF3B-CBF057965196}"/>
              </a:ext>
            </a:extLst>
          </p:cNvPr>
          <p:cNvGrpSpPr/>
          <p:nvPr/>
        </p:nvGrpSpPr>
        <p:grpSpPr>
          <a:xfrm>
            <a:off x="4876800" y="312821"/>
            <a:ext cx="898358" cy="898357"/>
            <a:chOff x="5223192" y="1210350"/>
            <a:chExt cx="519300" cy="519300"/>
          </a:xfrm>
        </p:grpSpPr>
        <p:sp>
          <p:nvSpPr>
            <p:cNvPr id="7" name="Google Shape;2806;p70">
              <a:extLst>
                <a:ext uri="{FF2B5EF4-FFF2-40B4-BE49-F238E27FC236}">
                  <a16:creationId xmlns:a16="http://schemas.microsoft.com/office/drawing/2014/main" id="{63C53F4A-B290-F676-BE05-BD9504A3FCEC}"/>
                </a:ext>
              </a:extLst>
            </p:cNvPr>
            <p:cNvSpPr/>
            <p:nvPr/>
          </p:nvSpPr>
          <p:spPr>
            <a:xfrm>
              <a:off x="5223192" y="121035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Google Shape;2807;p70">
              <a:extLst>
                <a:ext uri="{FF2B5EF4-FFF2-40B4-BE49-F238E27FC236}">
                  <a16:creationId xmlns:a16="http://schemas.microsoft.com/office/drawing/2014/main" id="{187644AF-41AF-F9A3-59C3-F61D0544A1E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21150" y="1303625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9219E95-47FD-9188-5DF3-CD3736521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7"/>
          <a:stretch/>
        </p:blipFill>
        <p:spPr>
          <a:xfrm>
            <a:off x="-64168" y="1734128"/>
            <a:ext cx="12256168" cy="512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3DF49-1C90-8CB3-943F-273DEAF4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89" y="4779073"/>
            <a:ext cx="8208611" cy="709200"/>
          </a:xfrm>
        </p:spPr>
        <p:txBody>
          <a:bodyPr/>
          <a:lstStyle/>
          <a:p>
            <a:r>
              <a:rPr lang="en-IN" dirty="0"/>
              <a:t>STUDENT DETAILS TAB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98417-1B78-F4E9-1E6C-9C6B72AD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98936"/>
            <a:ext cx="3994483" cy="1282602"/>
          </a:xfrm>
        </p:spPr>
        <p:txBody>
          <a:bodyPr/>
          <a:lstStyle/>
          <a:p>
            <a:pPr algn="ctr"/>
            <a:r>
              <a:rPr lang="en-IN" sz="2400" b="1" dirty="0"/>
              <a:t>In this tab I will be fetching student details from the database</a:t>
            </a:r>
            <a:r>
              <a:rPr lang="en-IN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1C8C6-D75A-B1EC-CFAC-34B66A633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 r="2076"/>
          <a:stretch/>
        </p:blipFill>
        <p:spPr>
          <a:xfrm>
            <a:off x="-16043" y="1"/>
            <a:ext cx="10371221" cy="4537880"/>
          </a:xfrm>
          <a:prstGeom prst="rect">
            <a:avLst/>
          </a:prstGeom>
        </p:spPr>
      </p:pic>
      <p:grpSp>
        <p:nvGrpSpPr>
          <p:cNvPr id="6" name="Google Shape;2823;p70">
            <a:extLst>
              <a:ext uri="{FF2B5EF4-FFF2-40B4-BE49-F238E27FC236}">
                <a16:creationId xmlns:a16="http://schemas.microsoft.com/office/drawing/2014/main" id="{C28D2967-79E8-F686-0910-591F6FEDF308}"/>
              </a:ext>
            </a:extLst>
          </p:cNvPr>
          <p:cNvGrpSpPr/>
          <p:nvPr/>
        </p:nvGrpSpPr>
        <p:grpSpPr>
          <a:xfrm>
            <a:off x="10932483" y="954157"/>
            <a:ext cx="946766" cy="966325"/>
            <a:chOff x="1359113" y="1210350"/>
            <a:chExt cx="519300" cy="519300"/>
          </a:xfrm>
        </p:grpSpPr>
        <p:sp>
          <p:nvSpPr>
            <p:cNvPr id="7" name="Google Shape;2824;p70">
              <a:extLst>
                <a:ext uri="{FF2B5EF4-FFF2-40B4-BE49-F238E27FC236}">
                  <a16:creationId xmlns:a16="http://schemas.microsoft.com/office/drawing/2014/main" id="{DA685FA4-74E0-3466-3876-E00B1B7FB934}"/>
                </a:ext>
              </a:extLst>
            </p:cNvPr>
            <p:cNvSpPr/>
            <p:nvPr/>
          </p:nvSpPr>
          <p:spPr>
            <a:xfrm>
              <a:off x="1359113" y="121035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" name="Google Shape;2825;p70">
              <a:extLst>
                <a:ext uri="{FF2B5EF4-FFF2-40B4-BE49-F238E27FC236}">
                  <a16:creationId xmlns:a16="http://schemas.microsoft.com/office/drawing/2014/main" id="{6B44AE3F-3263-4AC0-ADD5-83D8E51338B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7075" y="1303625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12963;p86">
            <a:extLst>
              <a:ext uri="{FF2B5EF4-FFF2-40B4-BE49-F238E27FC236}">
                <a16:creationId xmlns:a16="http://schemas.microsoft.com/office/drawing/2014/main" id="{4F91A9CD-B7F7-AA1D-5A2F-F331D3D15B6E}"/>
              </a:ext>
            </a:extLst>
          </p:cNvPr>
          <p:cNvGrpSpPr/>
          <p:nvPr/>
        </p:nvGrpSpPr>
        <p:grpSpPr>
          <a:xfrm>
            <a:off x="10997584" y="2961794"/>
            <a:ext cx="688087" cy="775966"/>
            <a:chOff x="8047661" y="1501037"/>
            <a:chExt cx="278404" cy="355260"/>
          </a:xfrm>
        </p:grpSpPr>
        <p:sp>
          <p:nvSpPr>
            <p:cNvPr id="21" name="Google Shape;12964;p86">
              <a:extLst>
                <a:ext uri="{FF2B5EF4-FFF2-40B4-BE49-F238E27FC236}">
                  <a16:creationId xmlns:a16="http://schemas.microsoft.com/office/drawing/2014/main" id="{AD73AE60-4F30-C930-8A53-95A813FDC828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2965;p86">
              <a:extLst>
                <a:ext uri="{FF2B5EF4-FFF2-40B4-BE49-F238E27FC236}">
                  <a16:creationId xmlns:a16="http://schemas.microsoft.com/office/drawing/2014/main" id="{FA03ABCC-5DDC-429A-F0B1-5B52886EF198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2966;p86">
              <a:extLst>
                <a:ext uri="{FF2B5EF4-FFF2-40B4-BE49-F238E27FC236}">
                  <a16:creationId xmlns:a16="http://schemas.microsoft.com/office/drawing/2014/main" id="{1DA589F3-4D34-7081-8D56-F8E8481FDBF5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2967;p86">
              <a:extLst>
                <a:ext uri="{FF2B5EF4-FFF2-40B4-BE49-F238E27FC236}">
                  <a16:creationId xmlns:a16="http://schemas.microsoft.com/office/drawing/2014/main" id="{79BBDFAC-C503-B251-5082-36774254458A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2907;p70">
            <a:extLst>
              <a:ext uri="{FF2B5EF4-FFF2-40B4-BE49-F238E27FC236}">
                <a16:creationId xmlns:a16="http://schemas.microsoft.com/office/drawing/2014/main" id="{330FBEB3-8C97-13F4-66C3-3C1A971088C4}"/>
              </a:ext>
            </a:extLst>
          </p:cNvPr>
          <p:cNvGrpSpPr/>
          <p:nvPr/>
        </p:nvGrpSpPr>
        <p:grpSpPr>
          <a:xfrm>
            <a:off x="10868245" y="4779073"/>
            <a:ext cx="946766" cy="951202"/>
            <a:chOff x="1359113" y="3318031"/>
            <a:chExt cx="519300" cy="519300"/>
          </a:xfrm>
        </p:grpSpPr>
        <p:sp>
          <p:nvSpPr>
            <p:cNvPr id="26" name="Google Shape;2908;p70">
              <a:extLst>
                <a:ext uri="{FF2B5EF4-FFF2-40B4-BE49-F238E27FC236}">
                  <a16:creationId xmlns:a16="http://schemas.microsoft.com/office/drawing/2014/main" id="{A13EBA24-C413-0D5E-8416-B426A1DFCB07}"/>
                </a:ext>
              </a:extLst>
            </p:cNvPr>
            <p:cNvSpPr/>
            <p:nvPr/>
          </p:nvSpPr>
          <p:spPr>
            <a:xfrm>
              <a:off x="1359113" y="3318031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7" name="Google Shape;2909;p70">
              <a:extLst>
                <a:ext uri="{FF2B5EF4-FFF2-40B4-BE49-F238E27FC236}">
                  <a16:creationId xmlns:a16="http://schemas.microsoft.com/office/drawing/2014/main" id="{6EAF932B-3E1E-CAEA-04D0-E05BCFD0A56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470425" y="3416013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6040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766A81-8545-C747-8880-48F0E637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91586"/>
            <a:ext cx="3180522" cy="1109061"/>
          </a:xfrm>
        </p:spPr>
        <p:txBody>
          <a:bodyPr/>
          <a:lstStyle/>
          <a:p>
            <a:r>
              <a:rPr lang="en-IN" sz="2800" dirty="0"/>
              <a:t>STUDENT </a:t>
            </a:r>
            <a:r>
              <a:rPr lang="en-IN" sz="2800" dirty="0">
                <a:solidFill>
                  <a:schemeClr val="bg2">
                    <a:lumMod val="50000"/>
                  </a:schemeClr>
                </a:solidFill>
              </a:rPr>
              <a:t>GRADE ENTRY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7F8E5-9FC1-257E-9F7D-8EE9220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2463" y="91586"/>
            <a:ext cx="4579951" cy="702268"/>
          </a:xfrm>
        </p:spPr>
        <p:txBody>
          <a:bodyPr/>
          <a:lstStyle/>
          <a:p>
            <a:pPr marL="186262" indent="0">
              <a:buNone/>
            </a:pPr>
            <a:r>
              <a:rPr lang="en-IN" b="1" dirty="0"/>
              <a:t>In this tab it inserts grades for the respective students into the database.</a:t>
            </a:r>
          </a:p>
        </p:txBody>
      </p:sp>
      <p:sp>
        <p:nvSpPr>
          <p:cNvPr id="14" name="Google Shape;3362;p77">
            <a:extLst>
              <a:ext uri="{FF2B5EF4-FFF2-40B4-BE49-F238E27FC236}">
                <a16:creationId xmlns:a16="http://schemas.microsoft.com/office/drawing/2014/main" id="{E71748D6-5D47-F6CC-8BF3-CF60A0AB2B4F}"/>
              </a:ext>
            </a:extLst>
          </p:cNvPr>
          <p:cNvSpPr/>
          <p:nvPr/>
        </p:nvSpPr>
        <p:spPr>
          <a:xfrm flipH="1">
            <a:off x="6035038" y="310101"/>
            <a:ext cx="747424" cy="4232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tx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361;p77">
            <a:extLst>
              <a:ext uri="{FF2B5EF4-FFF2-40B4-BE49-F238E27FC236}">
                <a16:creationId xmlns:a16="http://schemas.microsoft.com/office/drawing/2014/main" id="{1E0B3698-1BC8-B555-85F8-88289122C1C0}"/>
              </a:ext>
            </a:extLst>
          </p:cNvPr>
          <p:cNvSpPr/>
          <p:nvPr/>
        </p:nvSpPr>
        <p:spPr>
          <a:xfrm>
            <a:off x="3579075" y="357893"/>
            <a:ext cx="802094" cy="37548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07012-8C3E-B80F-ABAE-19E069DF8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0" r="1000" b="11115"/>
          <a:stretch/>
        </p:blipFill>
        <p:spPr>
          <a:xfrm>
            <a:off x="0" y="1359810"/>
            <a:ext cx="11696369" cy="4846468"/>
          </a:xfrm>
          <a:prstGeom prst="rect">
            <a:avLst/>
          </a:prstGeom>
        </p:spPr>
      </p:pic>
      <p:grpSp>
        <p:nvGrpSpPr>
          <p:cNvPr id="7" name="Google Shape;2838;p70">
            <a:extLst>
              <a:ext uri="{FF2B5EF4-FFF2-40B4-BE49-F238E27FC236}">
                <a16:creationId xmlns:a16="http://schemas.microsoft.com/office/drawing/2014/main" id="{BA49C784-3BEF-C11B-F58F-E3F02C87FD5D}"/>
              </a:ext>
            </a:extLst>
          </p:cNvPr>
          <p:cNvGrpSpPr/>
          <p:nvPr/>
        </p:nvGrpSpPr>
        <p:grpSpPr>
          <a:xfrm>
            <a:off x="4748196" y="91586"/>
            <a:ext cx="802094" cy="942084"/>
            <a:chOff x="4579179" y="1912910"/>
            <a:chExt cx="519300" cy="519300"/>
          </a:xfrm>
        </p:grpSpPr>
        <p:sp>
          <p:nvSpPr>
            <p:cNvPr id="11" name="Google Shape;2839;p70">
              <a:extLst>
                <a:ext uri="{FF2B5EF4-FFF2-40B4-BE49-F238E27FC236}">
                  <a16:creationId xmlns:a16="http://schemas.microsoft.com/office/drawing/2014/main" id="{60E66F07-03C5-ECD8-E6C9-316C6B9213A4}"/>
                </a:ext>
              </a:extLst>
            </p:cNvPr>
            <p:cNvSpPr/>
            <p:nvPr/>
          </p:nvSpPr>
          <p:spPr>
            <a:xfrm>
              <a:off x="4579179" y="191291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Google Shape;2840;p70">
              <a:extLst>
                <a:ext uri="{FF2B5EF4-FFF2-40B4-BE49-F238E27FC236}">
                  <a16:creationId xmlns:a16="http://schemas.microsoft.com/office/drawing/2014/main" id="{9B721869-CC40-28ED-0F3B-1FF0735BB91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7150" y="2010876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3028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3D5AE-AFD3-1CBB-11B4-9D054D1B3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289975"/>
            <a:ext cx="2313829" cy="3641697"/>
          </a:xfrm>
        </p:spPr>
        <p:txBody>
          <a:bodyPr/>
          <a:lstStyle/>
          <a:p>
            <a:pPr marL="186262" indent="0">
              <a:buNone/>
            </a:pPr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</a:rPr>
              <a:t>ATTENDANCE ENTRY FOR STUDENTS</a:t>
            </a:r>
          </a:p>
          <a:p>
            <a:pPr marL="186262" indent="0">
              <a:buNone/>
            </a:pP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86262" indent="0">
              <a:buNone/>
            </a:pPr>
            <a:r>
              <a:rPr lang="en-IN" sz="2400" dirty="0"/>
              <a:t> </a:t>
            </a:r>
            <a:r>
              <a:rPr lang="en-IN" sz="2000" dirty="0"/>
              <a:t>In this tab it marks the attendance for the respective students and stores it in the database.  </a:t>
            </a:r>
          </a:p>
        </p:txBody>
      </p:sp>
      <p:cxnSp>
        <p:nvCxnSpPr>
          <p:cNvPr id="9" name="Google Shape;2469;p55">
            <a:extLst>
              <a:ext uri="{FF2B5EF4-FFF2-40B4-BE49-F238E27FC236}">
                <a16:creationId xmlns:a16="http://schemas.microsoft.com/office/drawing/2014/main" id="{D0ED663A-DF84-DF8A-3590-F0A01E9FD054}"/>
              </a:ext>
            </a:extLst>
          </p:cNvPr>
          <p:cNvCxnSpPr>
            <a:cxnSpLocks/>
          </p:cNvCxnSpPr>
          <p:nvPr/>
        </p:nvCxnSpPr>
        <p:spPr>
          <a:xfrm>
            <a:off x="1069459" y="1502797"/>
            <a:ext cx="0" cy="61921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B5A5714-88F9-0073-F31A-B4AD1D188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t="13509" r="3217" b="3934"/>
          <a:stretch/>
        </p:blipFill>
        <p:spPr>
          <a:xfrm>
            <a:off x="2258171" y="0"/>
            <a:ext cx="9438193" cy="6138407"/>
          </a:xfrm>
          <a:prstGeom prst="rect">
            <a:avLst/>
          </a:prstGeom>
        </p:spPr>
      </p:pic>
      <p:grpSp>
        <p:nvGrpSpPr>
          <p:cNvPr id="10" name="Google Shape;2913;p70">
            <a:extLst>
              <a:ext uri="{FF2B5EF4-FFF2-40B4-BE49-F238E27FC236}">
                <a16:creationId xmlns:a16="http://schemas.microsoft.com/office/drawing/2014/main" id="{698B0A64-B7FF-AC45-DFC9-FCE509A677FD}"/>
              </a:ext>
            </a:extLst>
          </p:cNvPr>
          <p:cNvGrpSpPr/>
          <p:nvPr/>
        </p:nvGrpSpPr>
        <p:grpSpPr>
          <a:xfrm>
            <a:off x="620204" y="349857"/>
            <a:ext cx="914394" cy="984978"/>
            <a:chOff x="6511219" y="4020592"/>
            <a:chExt cx="519300" cy="519300"/>
          </a:xfrm>
        </p:grpSpPr>
        <p:sp>
          <p:nvSpPr>
            <p:cNvPr id="11" name="Google Shape;2914;p70">
              <a:extLst>
                <a:ext uri="{FF2B5EF4-FFF2-40B4-BE49-F238E27FC236}">
                  <a16:creationId xmlns:a16="http://schemas.microsoft.com/office/drawing/2014/main" id="{93352DA7-6A6F-4082-0D8F-F49B8ED088EF}"/>
                </a:ext>
              </a:extLst>
            </p:cNvPr>
            <p:cNvSpPr/>
            <p:nvPr/>
          </p:nvSpPr>
          <p:spPr>
            <a:xfrm>
              <a:off x="6511219" y="4020592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Google Shape;2915;p70">
              <a:extLst>
                <a:ext uri="{FF2B5EF4-FFF2-40B4-BE49-F238E27FC236}">
                  <a16:creationId xmlns:a16="http://schemas.microsoft.com/office/drawing/2014/main" id="{0B6F6617-9E97-E3BA-A064-6699E0D6C02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13183" y="4118551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8170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B013-3878-BC55-23B8-9415E713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4" y="164425"/>
            <a:ext cx="11052313" cy="710218"/>
          </a:xfrm>
        </p:spPr>
        <p:txBody>
          <a:bodyPr/>
          <a:lstStyle/>
          <a:p>
            <a:r>
              <a:rPr lang="en-IN" dirty="0"/>
              <a:t>                           STUDENT PERFORMANCE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6FE6-36BA-ED3D-5EBA-EA34AEC75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7854" y="2459634"/>
            <a:ext cx="2615979" cy="3812210"/>
          </a:xfrm>
        </p:spPr>
        <p:txBody>
          <a:bodyPr/>
          <a:lstStyle/>
          <a:p>
            <a:pPr marL="186262" indent="0">
              <a:buNone/>
            </a:pPr>
            <a:r>
              <a:rPr lang="en-IN" sz="2400" dirty="0"/>
              <a:t>In this tab it shows the student’s performance report according to the marks.</a:t>
            </a:r>
          </a:p>
        </p:txBody>
      </p:sp>
      <p:cxnSp>
        <p:nvCxnSpPr>
          <p:cNvPr id="9" name="Google Shape;2540;p58">
            <a:extLst>
              <a:ext uri="{FF2B5EF4-FFF2-40B4-BE49-F238E27FC236}">
                <a16:creationId xmlns:a16="http://schemas.microsoft.com/office/drawing/2014/main" id="{B70790F0-651D-2B98-0763-265FFC1958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12914" y="1697029"/>
            <a:ext cx="489836" cy="3049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4AE8D7F-30BA-39E8-C1CE-53ACFD56E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" r="6218"/>
          <a:stretch/>
        </p:blipFill>
        <p:spPr>
          <a:xfrm>
            <a:off x="0" y="696927"/>
            <a:ext cx="9167854" cy="5440933"/>
          </a:xfrm>
          <a:prstGeom prst="rect">
            <a:avLst/>
          </a:prstGeom>
        </p:spPr>
      </p:pic>
      <p:grpSp>
        <p:nvGrpSpPr>
          <p:cNvPr id="11" name="Google Shape;2826;p70">
            <a:extLst>
              <a:ext uri="{FF2B5EF4-FFF2-40B4-BE49-F238E27FC236}">
                <a16:creationId xmlns:a16="http://schemas.microsoft.com/office/drawing/2014/main" id="{B7A53D75-5E72-ADE2-4132-6FA6A42D184C}"/>
              </a:ext>
            </a:extLst>
          </p:cNvPr>
          <p:cNvGrpSpPr/>
          <p:nvPr/>
        </p:nvGrpSpPr>
        <p:grpSpPr>
          <a:xfrm>
            <a:off x="9803958" y="445273"/>
            <a:ext cx="826936" cy="794332"/>
            <a:chOff x="715100" y="1210350"/>
            <a:chExt cx="519300" cy="519300"/>
          </a:xfrm>
        </p:grpSpPr>
        <p:sp>
          <p:nvSpPr>
            <p:cNvPr id="12" name="Google Shape;2827;p70">
              <a:extLst>
                <a:ext uri="{FF2B5EF4-FFF2-40B4-BE49-F238E27FC236}">
                  <a16:creationId xmlns:a16="http://schemas.microsoft.com/office/drawing/2014/main" id="{F871E761-E633-5B92-EBD9-E38255786F31}"/>
                </a:ext>
              </a:extLst>
            </p:cNvPr>
            <p:cNvSpPr/>
            <p:nvPr/>
          </p:nvSpPr>
          <p:spPr>
            <a:xfrm>
              <a:off x="715100" y="121035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oogle Shape;2828;p70">
              <a:extLst>
                <a:ext uri="{FF2B5EF4-FFF2-40B4-BE49-F238E27FC236}">
                  <a16:creationId xmlns:a16="http://schemas.microsoft.com/office/drawing/2014/main" id="{93F284C5-6884-125A-37AB-F8C33D48580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3063" y="1303625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741679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446F-3084-28F7-12FB-812EF1801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380500"/>
            <a:ext cx="9030701" cy="1930452"/>
          </a:xfrm>
        </p:spPr>
        <p:txBody>
          <a:bodyPr/>
          <a:lstStyle/>
          <a:p>
            <a:r>
              <a:rPr lang="en-IN" sz="6000" dirty="0"/>
              <a:t>WHAT I LEARNED DURING THIS 2 MONTHS INTERNSHIP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64A7AA9-03EA-B6FC-C8C3-3D93A0672B6F}"/>
              </a:ext>
            </a:extLst>
          </p:cNvPr>
          <p:cNvSpPr/>
          <p:nvPr/>
        </p:nvSpPr>
        <p:spPr>
          <a:xfrm>
            <a:off x="9209461" y="3311150"/>
            <a:ext cx="1941397" cy="1577130"/>
          </a:xfrm>
          <a:prstGeom prst="cloudCallout">
            <a:avLst>
              <a:gd name="adj1" fmla="val 2401239"/>
              <a:gd name="adj2" fmla="val -113018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SRF…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346A967-2046-C11D-AD35-77295162CC45}"/>
              </a:ext>
            </a:extLst>
          </p:cNvPr>
          <p:cNvCxnSpPr/>
          <p:nvPr/>
        </p:nvCxnSpPr>
        <p:spPr>
          <a:xfrm rot="5400000" flipH="1" flipV="1">
            <a:off x="2774806" y="4091216"/>
            <a:ext cx="16999" cy="12700"/>
          </a:xfrm>
          <a:prstGeom prst="curvedConnector3">
            <a:avLst>
              <a:gd name="adj1" fmla="val -13183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E28D41-F8F1-C143-AA8A-3C05A8988E58}"/>
              </a:ext>
            </a:extLst>
          </p:cNvPr>
          <p:cNvCxnSpPr/>
          <p:nvPr/>
        </p:nvCxnSpPr>
        <p:spPr>
          <a:xfrm>
            <a:off x="8975558" y="2967789"/>
            <a:ext cx="585537" cy="461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82CE10-1CC8-1F14-135C-B8E9B2FB2B2D}"/>
              </a:ext>
            </a:extLst>
          </p:cNvPr>
          <p:cNvCxnSpPr/>
          <p:nvPr/>
        </p:nvCxnSpPr>
        <p:spPr>
          <a:xfrm>
            <a:off x="8734926" y="3311150"/>
            <a:ext cx="533400" cy="35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24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F473-D99B-BF66-ACC3-5C14309D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422" y="1694723"/>
            <a:ext cx="9376000" cy="1852890"/>
          </a:xfrm>
        </p:spPr>
        <p:txBody>
          <a:bodyPr/>
          <a:lstStyle/>
          <a:p>
            <a:r>
              <a:rPr lang="en-US" dirty="0"/>
              <a:t>THANK YOU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F55F2-7802-352A-9DF7-FE9E3830A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2422" y="3547613"/>
            <a:ext cx="5812000" cy="952197"/>
          </a:xfrm>
        </p:spPr>
        <p:txBody>
          <a:bodyPr/>
          <a:lstStyle/>
          <a:p>
            <a:r>
              <a:rPr lang="en-US" sz="3200" dirty="0"/>
              <a:t>BY GOWTHAM</a:t>
            </a:r>
            <a:endParaRPr lang="en-IN" sz="3200" dirty="0"/>
          </a:p>
        </p:txBody>
      </p:sp>
      <p:grpSp>
        <p:nvGrpSpPr>
          <p:cNvPr id="4" name="Google Shape;2934;p70">
            <a:extLst>
              <a:ext uri="{FF2B5EF4-FFF2-40B4-BE49-F238E27FC236}">
                <a16:creationId xmlns:a16="http://schemas.microsoft.com/office/drawing/2014/main" id="{FBAFDFFF-8181-01FC-BD40-96B2D07BDCD8}"/>
              </a:ext>
            </a:extLst>
          </p:cNvPr>
          <p:cNvGrpSpPr/>
          <p:nvPr/>
        </p:nvGrpSpPr>
        <p:grpSpPr>
          <a:xfrm>
            <a:off x="86094" y="692333"/>
            <a:ext cx="900496" cy="909356"/>
            <a:chOff x="2003126" y="4020592"/>
            <a:chExt cx="519300" cy="519300"/>
          </a:xfrm>
        </p:grpSpPr>
        <p:sp>
          <p:nvSpPr>
            <p:cNvPr id="5" name="Google Shape;2935;p70">
              <a:extLst>
                <a:ext uri="{FF2B5EF4-FFF2-40B4-BE49-F238E27FC236}">
                  <a16:creationId xmlns:a16="http://schemas.microsoft.com/office/drawing/2014/main" id="{6B58D64A-36F5-5580-4C5A-0D8121AD4B96}"/>
                </a:ext>
              </a:extLst>
            </p:cNvPr>
            <p:cNvSpPr/>
            <p:nvPr/>
          </p:nvSpPr>
          <p:spPr>
            <a:xfrm>
              <a:off x="2003126" y="4020592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oogle Shape;2936;p70">
              <a:extLst>
                <a:ext uri="{FF2B5EF4-FFF2-40B4-BE49-F238E27FC236}">
                  <a16:creationId xmlns:a16="http://schemas.microsoft.com/office/drawing/2014/main" id="{7FB04229-6980-C8F9-C805-10A306B1C08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101113" y="4118088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575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8678EC-8F11-8EF2-9E26-6D633B474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161" y="552778"/>
            <a:ext cx="10168543" cy="1457715"/>
          </a:xfrm>
        </p:spPr>
        <p:txBody>
          <a:bodyPr/>
          <a:lstStyle/>
          <a:p>
            <a:pPr marL="139700" indent="0"/>
            <a:r>
              <a:rPr lang="en-IN" sz="2800" dirty="0"/>
              <a:t>TO SHOW STUDENT INFORMATION                          TEACHER   PROFILE    </a:t>
            </a:r>
          </a:p>
          <a:p>
            <a:pPr marL="139700" indent="0"/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F52FBE-2413-9B30-C788-90457ACB39F9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922295" y="5461539"/>
            <a:ext cx="10748080" cy="963551"/>
          </a:xfrm>
        </p:spPr>
        <p:txBody>
          <a:bodyPr/>
          <a:lstStyle/>
          <a:p>
            <a:pPr marL="139700" indent="0"/>
            <a:r>
              <a:rPr lang="en-IN" sz="2800" b="1" dirty="0">
                <a:latin typeface="Fira Sans Condensed" panose="020B0503050000020004" pitchFamily="34" charset="0"/>
              </a:rPr>
              <a:t>TO UPLOAD STUDENT PHOTO                                      PERFORMANCE REPORT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A1F9684-A66F-A666-421C-670B98C7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11" y="14015"/>
            <a:ext cx="10272000" cy="763600"/>
          </a:xfrm>
        </p:spPr>
        <p:txBody>
          <a:bodyPr/>
          <a:lstStyle/>
          <a:p>
            <a:r>
              <a:rPr lang="en-IN" dirty="0"/>
              <a:t>PROJECT ABSTRACT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744EDFF-709A-7CE7-B792-A49B1194553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049217" y="1934005"/>
            <a:ext cx="6340631" cy="1159416"/>
          </a:xfrm>
        </p:spPr>
        <p:txBody>
          <a:bodyPr/>
          <a:lstStyle/>
          <a:p>
            <a:pPr marL="139700" indent="0"/>
            <a:r>
              <a:rPr lang="en-IN" sz="2800" dirty="0"/>
              <a:t>TO GENERATE STUDENT </a:t>
            </a:r>
          </a:p>
          <a:p>
            <a:pPr marL="139700" indent="0"/>
            <a:r>
              <a:rPr lang="en-IN" sz="2800" dirty="0"/>
              <a:t>ID CARD Using Crystal Report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8FD2B3B-AD33-D4CD-687D-6546E3E4AC95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087447" y="3304924"/>
            <a:ext cx="10438440" cy="703200"/>
          </a:xfrm>
        </p:spPr>
        <p:txBody>
          <a:bodyPr/>
          <a:lstStyle/>
          <a:p>
            <a:pPr marL="139700" indent="0"/>
            <a:r>
              <a:rPr lang="en-IN" sz="2800" dirty="0"/>
              <a:t>TO SHOW PARENT INFORMATION                               GRADE ENTRY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C134FB7-900E-D686-640B-DAE8929AECF6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016537" y="4348385"/>
            <a:ext cx="10509350" cy="703200"/>
          </a:xfrm>
        </p:spPr>
        <p:txBody>
          <a:bodyPr/>
          <a:lstStyle/>
          <a:p>
            <a:pPr marL="139700" indent="0"/>
            <a:r>
              <a:rPr lang="en-IN" sz="2800" dirty="0"/>
              <a:t>TO UPLOAD DOCUMENTS                                               STUDENT DETAILS</a:t>
            </a:r>
          </a:p>
        </p:txBody>
      </p:sp>
      <p:grpSp>
        <p:nvGrpSpPr>
          <p:cNvPr id="11" name="Google Shape;2823;p70">
            <a:extLst>
              <a:ext uri="{FF2B5EF4-FFF2-40B4-BE49-F238E27FC236}">
                <a16:creationId xmlns:a16="http://schemas.microsoft.com/office/drawing/2014/main" id="{1AC793BD-5200-F9B1-7675-DF9BD16737D5}"/>
              </a:ext>
            </a:extLst>
          </p:cNvPr>
          <p:cNvGrpSpPr/>
          <p:nvPr/>
        </p:nvGrpSpPr>
        <p:grpSpPr>
          <a:xfrm>
            <a:off x="666113" y="3390857"/>
            <a:ext cx="519300" cy="519300"/>
            <a:chOff x="1359113" y="1210350"/>
            <a:chExt cx="519300" cy="519300"/>
          </a:xfrm>
        </p:grpSpPr>
        <p:sp>
          <p:nvSpPr>
            <p:cNvPr id="12" name="Google Shape;2824;p70">
              <a:extLst>
                <a:ext uri="{FF2B5EF4-FFF2-40B4-BE49-F238E27FC236}">
                  <a16:creationId xmlns:a16="http://schemas.microsoft.com/office/drawing/2014/main" id="{BC118952-76B1-47EA-0C02-61692A4DC4C2}"/>
                </a:ext>
              </a:extLst>
            </p:cNvPr>
            <p:cNvSpPr/>
            <p:nvPr/>
          </p:nvSpPr>
          <p:spPr>
            <a:xfrm>
              <a:off x="1359113" y="121035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oogle Shape;2825;p70">
              <a:extLst>
                <a:ext uri="{FF2B5EF4-FFF2-40B4-BE49-F238E27FC236}">
                  <a16:creationId xmlns:a16="http://schemas.microsoft.com/office/drawing/2014/main" id="{57514B09-A28D-5144-1F14-6EB9641C9E5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57075" y="1303625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2796;p70">
            <a:extLst>
              <a:ext uri="{FF2B5EF4-FFF2-40B4-BE49-F238E27FC236}">
                <a16:creationId xmlns:a16="http://schemas.microsoft.com/office/drawing/2014/main" id="{264CEBE5-6200-15E4-6F0A-6EC78060F40C}"/>
              </a:ext>
            </a:extLst>
          </p:cNvPr>
          <p:cNvSpPr/>
          <p:nvPr/>
        </p:nvSpPr>
        <p:spPr>
          <a:xfrm>
            <a:off x="649611" y="2133611"/>
            <a:ext cx="519300" cy="519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51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Google Shape;2841;p70">
            <a:extLst>
              <a:ext uri="{FF2B5EF4-FFF2-40B4-BE49-F238E27FC236}">
                <a16:creationId xmlns:a16="http://schemas.microsoft.com/office/drawing/2014/main" id="{2C7FA21C-2847-2724-FCDD-42BF1F82D6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05" y="2229941"/>
            <a:ext cx="279912" cy="326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2870;p70">
            <a:extLst>
              <a:ext uri="{FF2B5EF4-FFF2-40B4-BE49-F238E27FC236}">
                <a16:creationId xmlns:a16="http://schemas.microsoft.com/office/drawing/2014/main" id="{9834CFE9-78E3-6F2A-E8FE-B72878196AE1}"/>
              </a:ext>
            </a:extLst>
          </p:cNvPr>
          <p:cNvGrpSpPr/>
          <p:nvPr/>
        </p:nvGrpSpPr>
        <p:grpSpPr>
          <a:xfrm>
            <a:off x="666113" y="4480661"/>
            <a:ext cx="519300" cy="519300"/>
            <a:chOff x="3291153" y="2615471"/>
            <a:chExt cx="519300" cy="491560"/>
          </a:xfrm>
        </p:grpSpPr>
        <p:sp>
          <p:nvSpPr>
            <p:cNvPr id="19" name="Google Shape;2871;p70">
              <a:extLst>
                <a:ext uri="{FF2B5EF4-FFF2-40B4-BE49-F238E27FC236}">
                  <a16:creationId xmlns:a16="http://schemas.microsoft.com/office/drawing/2014/main" id="{10C4E4F5-8AF2-53B7-8087-195CBB300BC1}"/>
                </a:ext>
              </a:extLst>
            </p:cNvPr>
            <p:cNvSpPr/>
            <p:nvPr/>
          </p:nvSpPr>
          <p:spPr>
            <a:xfrm>
              <a:off x="3291153" y="2615471"/>
              <a:ext cx="519300" cy="49156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0" name="Google Shape;2872;p70">
              <a:extLst>
                <a:ext uri="{FF2B5EF4-FFF2-40B4-BE49-F238E27FC236}">
                  <a16:creationId xmlns:a16="http://schemas.microsoft.com/office/drawing/2014/main" id="{A14DE548-214A-EFF1-07A3-51282B19585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89138" y="2713438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2854;p70">
            <a:extLst>
              <a:ext uri="{FF2B5EF4-FFF2-40B4-BE49-F238E27FC236}">
                <a16:creationId xmlns:a16="http://schemas.microsoft.com/office/drawing/2014/main" id="{30A6B40B-0CC5-0B51-0BAE-05A9EF0698F8}"/>
              </a:ext>
            </a:extLst>
          </p:cNvPr>
          <p:cNvGrpSpPr/>
          <p:nvPr/>
        </p:nvGrpSpPr>
        <p:grpSpPr>
          <a:xfrm>
            <a:off x="595200" y="1022760"/>
            <a:ext cx="519300" cy="519300"/>
            <a:chOff x="715100" y="1912910"/>
            <a:chExt cx="519300" cy="519300"/>
          </a:xfrm>
        </p:grpSpPr>
        <p:sp>
          <p:nvSpPr>
            <p:cNvPr id="22" name="Google Shape;2855;p70">
              <a:extLst>
                <a:ext uri="{FF2B5EF4-FFF2-40B4-BE49-F238E27FC236}">
                  <a16:creationId xmlns:a16="http://schemas.microsoft.com/office/drawing/2014/main" id="{BF0C4494-25F4-7DC1-E800-A92A25263837}"/>
                </a:ext>
              </a:extLst>
            </p:cNvPr>
            <p:cNvSpPr/>
            <p:nvPr/>
          </p:nvSpPr>
          <p:spPr>
            <a:xfrm>
              <a:off x="715100" y="191291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3" name="Google Shape;2856;p70">
              <a:extLst>
                <a:ext uri="{FF2B5EF4-FFF2-40B4-BE49-F238E27FC236}">
                  <a16:creationId xmlns:a16="http://schemas.microsoft.com/office/drawing/2014/main" id="{36D798A2-F253-C206-0E96-8688D514D12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3063" y="2010876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12963;p86">
            <a:extLst>
              <a:ext uri="{FF2B5EF4-FFF2-40B4-BE49-F238E27FC236}">
                <a16:creationId xmlns:a16="http://schemas.microsoft.com/office/drawing/2014/main" id="{0480435F-37A9-478D-6E83-13F75C0EB911}"/>
              </a:ext>
            </a:extLst>
          </p:cNvPr>
          <p:cNvGrpSpPr/>
          <p:nvPr/>
        </p:nvGrpSpPr>
        <p:grpSpPr>
          <a:xfrm>
            <a:off x="606620" y="5461539"/>
            <a:ext cx="514553" cy="640162"/>
            <a:chOff x="8047661" y="1501037"/>
            <a:chExt cx="278404" cy="355260"/>
          </a:xfrm>
        </p:grpSpPr>
        <p:sp>
          <p:nvSpPr>
            <p:cNvPr id="25" name="Google Shape;12964;p86">
              <a:extLst>
                <a:ext uri="{FF2B5EF4-FFF2-40B4-BE49-F238E27FC236}">
                  <a16:creationId xmlns:a16="http://schemas.microsoft.com/office/drawing/2014/main" id="{F73FD689-79A1-6BB6-7212-7989C2803157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2965;p86">
              <a:extLst>
                <a:ext uri="{FF2B5EF4-FFF2-40B4-BE49-F238E27FC236}">
                  <a16:creationId xmlns:a16="http://schemas.microsoft.com/office/drawing/2014/main" id="{B2C37939-6F6C-5C71-158E-58B250530C43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2966;p86">
              <a:extLst>
                <a:ext uri="{FF2B5EF4-FFF2-40B4-BE49-F238E27FC236}">
                  <a16:creationId xmlns:a16="http://schemas.microsoft.com/office/drawing/2014/main" id="{19B893A6-AF3E-5E52-165D-B08F6ED884B6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2967;p86">
              <a:extLst>
                <a:ext uri="{FF2B5EF4-FFF2-40B4-BE49-F238E27FC236}">
                  <a16:creationId xmlns:a16="http://schemas.microsoft.com/office/drawing/2014/main" id="{338DA5D2-E978-A755-682D-94ADFCDB2A7B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2002;p39">
            <a:extLst>
              <a:ext uri="{FF2B5EF4-FFF2-40B4-BE49-F238E27FC236}">
                <a16:creationId xmlns:a16="http://schemas.microsoft.com/office/drawing/2014/main" id="{2A5AFEEF-074E-A810-84B4-753DDBAF627A}"/>
              </a:ext>
            </a:extLst>
          </p:cNvPr>
          <p:cNvGrpSpPr/>
          <p:nvPr/>
        </p:nvGrpSpPr>
        <p:grpSpPr>
          <a:xfrm>
            <a:off x="7291137" y="989119"/>
            <a:ext cx="745958" cy="674316"/>
            <a:chOff x="6798075" y="172504"/>
            <a:chExt cx="873300" cy="873300"/>
          </a:xfrm>
        </p:grpSpPr>
        <p:sp>
          <p:nvSpPr>
            <p:cNvPr id="16" name="Google Shape;2003;p39">
              <a:extLst>
                <a:ext uri="{FF2B5EF4-FFF2-40B4-BE49-F238E27FC236}">
                  <a16:creationId xmlns:a16="http://schemas.microsoft.com/office/drawing/2014/main" id="{57393DDC-2350-AAF0-4E60-B3FCEFC51589}"/>
                </a:ext>
              </a:extLst>
            </p:cNvPr>
            <p:cNvSpPr/>
            <p:nvPr/>
          </p:nvSpPr>
          <p:spPr>
            <a:xfrm>
              <a:off x="6798075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9" name="Google Shape;2004;p39">
              <a:extLst>
                <a:ext uri="{FF2B5EF4-FFF2-40B4-BE49-F238E27FC236}">
                  <a16:creationId xmlns:a16="http://schemas.microsoft.com/office/drawing/2014/main" id="{B9AA3669-0E5E-24BC-EA14-009A22AA37D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38475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oogle Shape;2913;p70">
            <a:extLst>
              <a:ext uri="{FF2B5EF4-FFF2-40B4-BE49-F238E27FC236}">
                <a16:creationId xmlns:a16="http://schemas.microsoft.com/office/drawing/2014/main" id="{14943F7B-E610-3AAC-0769-667665A007F3}"/>
              </a:ext>
            </a:extLst>
          </p:cNvPr>
          <p:cNvGrpSpPr/>
          <p:nvPr/>
        </p:nvGrpSpPr>
        <p:grpSpPr>
          <a:xfrm>
            <a:off x="7389848" y="2310755"/>
            <a:ext cx="647247" cy="763599"/>
            <a:chOff x="6511219" y="4020592"/>
            <a:chExt cx="519300" cy="519300"/>
          </a:xfrm>
        </p:grpSpPr>
        <p:sp>
          <p:nvSpPr>
            <p:cNvPr id="31" name="Google Shape;2914;p70">
              <a:extLst>
                <a:ext uri="{FF2B5EF4-FFF2-40B4-BE49-F238E27FC236}">
                  <a16:creationId xmlns:a16="http://schemas.microsoft.com/office/drawing/2014/main" id="{77778D37-7917-941E-9CE9-4115C53DD558}"/>
                </a:ext>
              </a:extLst>
            </p:cNvPr>
            <p:cNvSpPr/>
            <p:nvPr/>
          </p:nvSpPr>
          <p:spPr>
            <a:xfrm>
              <a:off x="6511219" y="4020592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Google Shape;2915;p70">
              <a:extLst>
                <a:ext uri="{FF2B5EF4-FFF2-40B4-BE49-F238E27FC236}">
                  <a16:creationId xmlns:a16="http://schemas.microsoft.com/office/drawing/2014/main" id="{9C778A15-784F-AE9B-36AF-E64F71F314A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13183" y="4118551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Google Shape;2823;p70">
            <a:extLst>
              <a:ext uri="{FF2B5EF4-FFF2-40B4-BE49-F238E27FC236}">
                <a16:creationId xmlns:a16="http://schemas.microsoft.com/office/drawing/2014/main" id="{B93CE25A-FABB-2208-1C46-64C9F7EB70EB}"/>
              </a:ext>
            </a:extLst>
          </p:cNvPr>
          <p:cNvGrpSpPr/>
          <p:nvPr/>
        </p:nvGrpSpPr>
        <p:grpSpPr>
          <a:xfrm>
            <a:off x="7389848" y="3374616"/>
            <a:ext cx="647247" cy="703200"/>
            <a:chOff x="1359113" y="1210350"/>
            <a:chExt cx="519300" cy="519300"/>
          </a:xfrm>
        </p:grpSpPr>
        <p:sp>
          <p:nvSpPr>
            <p:cNvPr id="34" name="Google Shape;2824;p70">
              <a:extLst>
                <a:ext uri="{FF2B5EF4-FFF2-40B4-BE49-F238E27FC236}">
                  <a16:creationId xmlns:a16="http://schemas.microsoft.com/office/drawing/2014/main" id="{35A31C7E-E924-FD9A-9271-BA0BC83486EF}"/>
                </a:ext>
              </a:extLst>
            </p:cNvPr>
            <p:cNvSpPr/>
            <p:nvPr/>
          </p:nvSpPr>
          <p:spPr>
            <a:xfrm>
              <a:off x="1359113" y="121035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" name="Google Shape;2825;p70">
              <a:extLst>
                <a:ext uri="{FF2B5EF4-FFF2-40B4-BE49-F238E27FC236}">
                  <a16:creationId xmlns:a16="http://schemas.microsoft.com/office/drawing/2014/main" id="{1808E8D0-F6DD-81E4-848D-EDDCA9908EF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57075" y="1303625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" name="Google Shape;2907;p70">
            <a:extLst>
              <a:ext uri="{FF2B5EF4-FFF2-40B4-BE49-F238E27FC236}">
                <a16:creationId xmlns:a16="http://schemas.microsoft.com/office/drawing/2014/main" id="{2EA4126F-3681-3527-A123-E6777887F338}"/>
              </a:ext>
            </a:extLst>
          </p:cNvPr>
          <p:cNvGrpSpPr/>
          <p:nvPr/>
        </p:nvGrpSpPr>
        <p:grpSpPr>
          <a:xfrm>
            <a:off x="7411064" y="4480661"/>
            <a:ext cx="647247" cy="651576"/>
            <a:chOff x="1359113" y="3318031"/>
            <a:chExt cx="519300" cy="519300"/>
          </a:xfrm>
        </p:grpSpPr>
        <p:sp>
          <p:nvSpPr>
            <p:cNvPr id="37" name="Google Shape;2908;p70">
              <a:extLst>
                <a:ext uri="{FF2B5EF4-FFF2-40B4-BE49-F238E27FC236}">
                  <a16:creationId xmlns:a16="http://schemas.microsoft.com/office/drawing/2014/main" id="{9A5C9AAE-DA55-3354-B77B-5C4478E66CB3}"/>
                </a:ext>
              </a:extLst>
            </p:cNvPr>
            <p:cNvSpPr/>
            <p:nvPr/>
          </p:nvSpPr>
          <p:spPr>
            <a:xfrm>
              <a:off x="1359113" y="3318031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8" name="Google Shape;2909;p70">
              <a:extLst>
                <a:ext uri="{FF2B5EF4-FFF2-40B4-BE49-F238E27FC236}">
                  <a16:creationId xmlns:a16="http://schemas.microsoft.com/office/drawing/2014/main" id="{774B1E89-8747-D381-8A9E-9D2C51A8A43D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1470425" y="3416013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Google Shape;2826;p70">
            <a:extLst>
              <a:ext uri="{FF2B5EF4-FFF2-40B4-BE49-F238E27FC236}">
                <a16:creationId xmlns:a16="http://schemas.microsoft.com/office/drawing/2014/main" id="{2CD26D60-E190-0693-3B35-C4BA9A74B6A5}"/>
              </a:ext>
            </a:extLst>
          </p:cNvPr>
          <p:cNvGrpSpPr/>
          <p:nvPr/>
        </p:nvGrpSpPr>
        <p:grpSpPr>
          <a:xfrm>
            <a:off x="7411064" y="5489813"/>
            <a:ext cx="584024" cy="640163"/>
            <a:chOff x="715100" y="1210350"/>
            <a:chExt cx="519300" cy="519300"/>
          </a:xfrm>
        </p:grpSpPr>
        <p:sp>
          <p:nvSpPr>
            <p:cNvPr id="40" name="Google Shape;2827;p70">
              <a:extLst>
                <a:ext uri="{FF2B5EF4-FFF2-40B4-BE49-F238E27FC236}">
                  <a16:creationId xmlns:a16="http://schemas.microsoft.com/office/drawing/2014/main" id="{399CDB01-50FD-BB77-412E-69A10F3A9491}"/>
                </a:ext>
              </a:extLst>
            </p:cNvPr>
            <p:cNvSpPr/>
            <p:nvPr/>
          </p:nvSpPr>
          <p:spPr>
            <a:xfrm>
              <a:off x="715100" y="121035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" name="Google Shape;2828;p70">
              <a:extLst>
                <a:ext uri="{FF2B5EF4-FFF2-40B4-BE49-F238E27FC236}">
                  <a16:creationId xmlns:a16="http://schemas.microsoft.com/office/drawing/2014/main" id="{85355F9F-1FC5-63B3-7CE7-36697D83FE2B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13063" y="1303625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CFBB24-A190-B8D1-240E-0D3AB5113409}"/>
              </a:ext>
            </a:extLst>
          </p:cNvPr>
          <p:cNvSpPr txBox="1"/>
          <p:nvPr/>
        </p:nvSpPr>
        <p:spPr>
          <a:xfrm>
            <a:off x="8239528" y="2384810"/>
            <a:ext cx="343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Fira Sans Condensed" panose="020B0503050000020004" pitchFamily="34" charset="0"/>
              </a:rPr>
              <a:t>ATTENDANCE</a:t>
            </a:r>
            <a:r>
              <a:rPr lang="en-IN" sz="2800" b="1" dirty="0">
                <a:latin typeface="Franklin Gothic Demi" panose="020B0703020102020204" pitchFamily="34" charset="0"/>
              </a:rPr>
              <a:t> ENTRY</a:t>
            </a:r>
          </a:p>
        </p:txBody>
      </p:sp>
    </p:spTree>
    <p:extLst>
      <p:ext uri="{BB962C8B-B14F-4D97-AF65-F5344CB8AC3E}">
        <p14:creationId xmlns:p14="http://schemas.microsoft.com/office/powerpoint/2010/main" val="173858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39"/>
          <p:cNvSpPr txBox="1">
            <a:spLocks noGrp="1"/>
          </p:cNvSpPr>
          <p:nvPr>
            <p:ph type="subTitle" idx="1"/>
          </p:nvPr>
        </p:nvSpPr>
        <p:spPr>
          <a:xfrm>
            <a:off x="7605799" y="2874141"/>
            <a:ext cx="3215983" cy="27001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2800" dirty="0"/>
              <a:t>In this page I have been using database authentication to authorise the Admin.</a:t>
            </a:r>
            <a:endParaRPr sz="2800" dirty="0"/>
          </a:p>
        </p:txBody>
      </p:sp>
      <p:sp>
        <p:nvSpPr>
          <p:cNvPr id="1995" name="Google Shape;1995;p39"/>
          <p:cNvSpPr txBox="1">
            <a:spLocks noGrp="1"/>
          </p:cNvSpPr>
          <p:nvPr>
            <p:ph type="title"/>
          </p:nvPr>
        </p:nvSpPr>
        <p:spPr>
          <a:xfrm>
            <a:off x="7502365" y="1892968"/>
            <a:ext cx="3847423" cy="9063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600" dirty="0"/>
              <a:t>ADMIN </a:t>
            </a:r>
            <a:r>
              <a:rPr lang="en" sz="3600" dirty="0">
                <a:solidFill>
                  <a:schemeClr val="lt1"/>
                </a:solidFill>
              </a:rPr>
              <a:t>LOGIN PAGE</a:t>
            </a:r>
            <a:endParaRPr sz="3600" dirty="0">
              <a:solidFill>
                <a:schemeClr val="lt1"/>
              </a:solidFill>
            </a:endParaRPr>
          </a:p>
        </p:txBody>
      </p:sp>
      <p:grpSp>
        <p:nvGrpSpPr>
          <p:cNvPr id="1999" name="Google Shape;1999;p39"/>
          <p:cNvGrpSpPr/>
          <p:nvPr/>
        </p:nvGrpSpPr>
        <p:grpSpPr>
          <a:xfrm>
            <a:off x="11779600" y="2403"/>
            <a:ext cx="426400" cy="426400"/>
            <a:chOff x="0" y="0"/>
            <a:chExt cx="319800" cy="319800"/>
          </a:xfrm>
        </p:grpSpPr>
        <p:sp>
          <p:nvSpPr>
            <p:cNvPr id="2000" name="Google Shape;2000;p39"/>
            <p:cNvSpPr/>
            <p:nvPr/>
          </p:nvSpPr>
          <p:spPr>
            <a:xfrm>
              <a:off x="0" y="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001" name="Google Shape;2001;p39"/>
            <p:cNvSpPr/>
            <p:nvPr/>
          </p:nvSpPr>
          <p:spPr>
            <a:xfrm>
              <a:off x="159900" y="159900"/>
              <a:ext cx="159900" cy="159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2002" name="Google Shape;2002;p39"/>
          <p:cNvGrpSpPr/>
          <p:nvPr/>
        </p:nvGrpSpPr>
        <p:grpSpPr>
          <a:xfrm>
            <a:off x="9064100" y="230005"/>
            <a:ext cx="1164400" cy="1164400"/>
            <a:chOff x="6798075" y="172504"/>
            <a:chExt cx="873300" cy="873300"/>
          </a:xfrm>
        </p:grpSpPr>
        <p:sp>
          <p:nvSpPr>
            <p:cNvPr id="2003" name="Google Shape;2003;p39"/>
            <p:cNvSpPr/>
            <p:nvPr/>
          </p:nvSpPr>
          <p:spPr>
            <a:xfrm>
              <a:off x="6798075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004" name="Google Shape;200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8475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5" name="Google Shape;2005;p39"/>
          <p:cNvGrpSpPr/>
          <p:nvPr/>
        </p:nvGrpSpPr>
        <p:grpSpPr>
          <a:xfrm>
            <a:off x="5520784" y="230005"/>
            <a:ext cx="1164400" cy="1164400"/>
            <a:chOff x="4140588" y="172504"/>
            <a:chExt cx="873300" cy="873300"/>
          </a:xfrm>
        </p:grpSpPr>
        <p:sp>
          <p:nvSpPr>
            <p:cNvPr id="2006" name="Google Shape;2006;p39"/>
            <p:cNvSpPr/>
            <p:nvPr/>
          </p:nvSpPr>
          <p:spPr>
            <a:xfrm>
              <a:off x="4140588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007" name="Google Shape;200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0963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8" name="Google Shape;2008;p39"/>
          <p:cNvGrpSpPr/>
          <p:nvPr/>
        </p:nvGrpSpPr>
        <p:grpSpPr>
          <a:xfrm>
            <a:off x="1977467" y="230005"/>
            <a:ext cx="1164400" cy="1164400"/>
            <a:chOff x="1483100" y="172504"/>
            <a:chExt cx="873300" cy="873300"/>
          </a:xfrm>
        </p:grpSpPr>
        <p:sp>
          <p:nvSpPr>
            <p:cNvPr id="2009" name="Google Shape;2009;p39"/>
            <p:cNvSpPr/>
            <p:nvPr/>
          </p:nvSpPr>
          <p:spPr>
            <a:xfrm>
              <a:off x="1483100" y="1725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010" name="Google Shape;201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23475" y="3128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7" name="Google Shape;2017;p3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F1A67-D7EF-33E6-DA3E-9D2C810525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4405" r="1053"/>
          <a:stretch/>
        </p:blipFill>
        <p:spPr>
          <a:xfrm>
            <a:off x="0" y="1720515"/>
            <a:ext cx="7502365" cy="5137485"/>
          </a:xfrm>
          <a:prstGeom prst="rect">
            <a:avLst/>
          </a:prstGeom>
        </p:spPr>
      </p:pic>
      <p:grpSp>
        <p:nvGrpSpPr>
          <p:cNvPr id="9" name="Google Shape;2014;p39">
            <a:extLst>
              <a:ext uri="{FF2B5EF4-FFF2-40B4-BE49-F238E27FC236}">
                <a16:creationId xmlns:a16="http://schemas.microsoft.com/office/drawing/2014/main" id="{A6E9F01A-21C8-058F-BE28-E3376DC96881}"/>
              </a:ext>
            </a:extLst>
          </p:cNvPr>
          <p:cNvGrpSpPr/>
          <p:nvPr/>
        </p:nvGrpSpPr>
        <p:grpSpPr>
          <a:xfrm rot="10800000">
            <a:off x="10925216" y="4913244"/>
            <a:ext cx="1266784" cy="268500"/>
            <a:chOff x="-217950" y="2670648"/>
            <a:chExt cx="1619675" cy="268500"/>
          </a:xfrm>
        </p:grpSpPr>
        <p:cxnSp>
          <p:nvCxnSpPr>
            <p:cNvPr id="10" name="Google Shape;2015;p39">
              <a:extLst>
                <a:ext uri="{FF2B5EF4-FFF2-40B4-BE49-F238E27FC236}">
                  <a16:creationId xmlns:a16="http://schemas.microsoft.com/office/drawing/2014/main" id="{5E2DB7A3-BEA2-37CE-7BD6-9B2CEAFDDD34}"/>
                </a:ext>
              </a:extLst>
            </p:cNvPr>
            <p:cNvCxnSpPr/>
            <p:nvPr/>
          </p:nvCxnSpPr>
          <p:spPr>
            <a:xfrm>
              <a:off x="-217950" y="2811350"/>
              <a:ext cx="136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2016;p39">
              <a:extLst>
                <a:ext uri="{FF2B5EF4-FFF2-40B4-BE49-F238E27FC236}">
                  <a16:creationId xmlns:a16="http://schemas.microsoft.com/office/drawing/2014/main" id="{3B83397E-AA65-5698-D80B-84DF21909BBA}"/>
                </a:ext>
              </a:extLst>
            </p:cNvPr>
            <p:cNvSpPr/>
            <p:nvPr/>
          </p:nvSpPr>
          <p:spPr>
            <a:xfrm rot="5400000">
              <a:off x="1139225" y="2676648"/>
              <a:ext cx="268500" cy="256500"/>
            </a:xfrm>
            <a:prstGeom prst="chord">
              <a:avLst>
                <a:gd name="adj1" fmla="val 105426"/>
                <a:gd name="adj2" fmla="val 10764373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8215D-AE7C-44D4-EF6C-A246A8A2F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10209" r="850"/>
          <a:stretch/>
        </p:blipFill>
        <p:spPr>
          <a:xfrm>
            <a:off x="457200" y="890337"/>
            <a:ext cx="11309684" cy="59676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2D4558-1E1A-6453-A731-FC82A7D0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1" y="128337"/>
            <a:ext cx="10694589" cy="601579"/>
          </a:xfrm>
        </p:spPr>
        <p:txBody>
          <a:bodyPr/>
          <a:lstStyle/>
          <a:p>
            <a:r>
              <a:rPr lang="en-IN" dirty="0"/>
              <a:t>                                      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410284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B013-3878-BC55-23B8-9415E713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4" y="164425"/>
            <a:ext cx="11052313" cy="710218"/>
          </a:xfrm>
        </p:spPr>
        <p:txBody>
          <a:bodyPr/>
          <a:lstStyle/>
          <a:p>
            <a:r>
              <a:rPr lang="en-IN" dirty="0"/>
              <a:t>                                   STUDENT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6FE6-36BA-ED3D-5EBA-EA34AEC75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2925" y="2149715"/>
            <a:ext cx="2615979" cy="3812210"/>
          </a:xfrm>
        </p:spPr>
        <p:txBody>
          <a:bodyPr/>
          <a:lstStyle/>
          <a:p>
            <a:pPr marL="186262" indent="0">
              <a:buNone/>
            </a:pPr>
            <a:r>
              <a:rPr lang="en-IN" sz="2400" dirty="0"/>
              <a:t>In this page it    shows all the student information from the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354C0-2253-8A02-C165-DD34C5C6B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629"/>
          <a:stretch/>
        </p:blipFill>
        <p:spPr>
          <a:xfrm>
            <a:off x="3199076" y="2568716"/>
            <a:ext cx="6087217" cy="3583862"/>
          </a:xfrm>
          <a:prstGeom prst="rect">
            <a:avLst/>
          </a:prstGeom>
        </p:spPr>
      </p:pic>
      <p:grpSp>
        <p:nvGrpSpPr>
          <p:cNvPr id="6" name="Google Shape;2857;p70">
            <a:extLst>
              <a:ext uri="{FF2B5EF4-FFF2-40B4-BE49-F238E27FC236}">
                <a16:creationId xmlns:a16="http://schemas.microsoft.com/office/drawing/2014/main" id="{8AAC4F09-C976-FD1E-A90F-6001594AA327}"/>
              </a:ext>
            </a:extLst>
          </p:cNvPr>
          <p:cNvGrpSpPr/>
          <p:nvPr/>
        </p:nvGrpSpPr>
        <p:grpSpPr>
          <a:xfrm>
            <a:off x="9885893" y="729279"/>
            <a:ext cx="755376" cy="710218"/>
            <a:chOff x="6511219" y="2615471"/>
            <a:chExt cx="519300" cy="519300"/>
          </a:xfrm>
        </p:grpSpPr>
        <p:sp>
          <p:nvSpPr>
            <p:cNvPr id="7" name="Google Shape;2858;p70">
              <a:extLst>
                <a:ext uri="{FF2B5EF4-FFF2-40B4-BE49-F238E27FC236}">
                  <a16:creationId xmlns:a16="http://schemas.microsoft.com/office/drawing/2014/main" id="{12F71F32-1819-4480-A267-F6BE156BD328}"/>
                </a:ext>
              </a:extLst>
            </p:cNvPr>
            <p:cNvSpPr/>
            <p:nvPr/>
          </p:nvSpPr>
          <p:spPr>
            <a:xfrm>
              <a:off x="6511219" y="2615471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" name="Google Shape;2859;p70">
              <a:extLst>
                <a:ext uri="{FF2B5EF4-FFF2-40B4-BE49-F238E27FC236}">
                  <a16:creationId xmlns:a16="http://schemas.microsoft.com/office/drawing/2014/main" id="{17AF21B8-0F4D-3C45-1635-36F6A9BBFAA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17125" y="2713438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" name="Google Shape;2540;p58">
            <a:extLst>
              <a:ext uri="{FF2B5EF4-FFF2-40B4-BE49-F238E27FC236}">
                <a16:creationId xmlns:a16="http://schemas.microsoft.com/office/drawing/2014/main" id="{B70790F0-651D-2B98-0763-265FFC1958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12914" y="1697029"/>
            <a:ext cx="489836" cy="3049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3BD9042-6D51-C4B1-F7B8-50ACF1B99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/>
          <a:stretch/>
        </p:blipFill>
        <p:spPr>
          <a:xfrm>
            <a:off x="175420" y="863263"/>
            <a:ext cx="2881523" cy="399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3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3D5AE-AFD3-1CBB-11B4-9D054D1B3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55" y="2289976"/>
            <a:ext cx="2150274" cy="2528514"/>
          </a:xfrm>
        </p:spPr>
        <p:txBody>
          <a:bodyPr/>
          <a:lstStyle/>
          <a:p>
            <a:pPr marL="186262" indent="0">
              <a:buNone/>
            </a:pPr>
            <a:r>
              <a:rPr lang="en-IN" sz="2400" dirty="0"/>
              <a:t>In this page it shows the individual student information from database.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A163F-CA88-2638-A6AA-7D66C9603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r="3155"/>
          <a:stretch/>
        </p:blipFill>
        <p:spPr>
          <a:xfrm>
            <a:off x="2258172" y="2183694"/>
            <a:ext cx="6112105" cy="3946762"/>
          </a:xfrm>
          <a:prstGeom prst="rect">
            <a:avLst/>
          </a:prstGeom>
        </p:spPr>
      </p:pic>
      <p:grpSp>
        <p:nvGrpSpPr>
          <p:cNvPr id="6" name="Google Shape;2931;p70">
            <a:extLst>
              <a:ext uri="{FF2B5EF4-FFF2-40B4-BE49-F238E27FC236}">
                <a16:creationId xmlns:a16="http://schemas.microsoft.com/office/drawing/2014/main" id="{AF1AFF77-55C0-BC7A-6842-CE6175E7CD18}"/>
              </a:ext>
            </a:extLst>
          </p:cNvPr>
          <p:cNvGrpSpPr/>
          <p:nvPr/>
        </p:nvGrpSpPr>
        <p:grpSpPr>
          <a:xfrm>
            <a:off x="612250" y="445273"/>
            <a:ext cx="1009816" cy="1001864"/>
            <a:chOff x="2647140" y="4020592"/>
            <a:chExt cx="519300" cy="519300"/>
          </a:xfrm>
        </p:grpSpPr>
        <p:sp>
          <p:nvSpPr>
            <p:cNvPr id="7" name="Google Shape;2932;p70">
              <a:extLst>
                <a:ext uri="{FF2B5EF4-FFF2-40B4-BE49-F238E27FC236}">
                  <a16:creationId xmlns:a16="http://schemas.microsoft.com/office/drawing/2014/main" id="{9817E500-472A-8DE7-DCF4-E8FCE95F4B25}"/>
                </a:ext>
              </a:extLst>
            </p:cNvPr>
            <p:cNvSpPr/>
            <p:nvPr/>
          </p:nvSpPr>
          <p:spPr>
            <a:xfrm>
              <a:off x="2647140" y="4020592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" name="Google Shape;2933;p70">
              <a:extLst>
                <a:ext uri="{FF2B5EF4-FFF2-40B4-BE49-F238E27FC236}">
                  <a16:creationId xmlns:a16="http://schemas.microsoft.com/office/drawing/2014/main" id="{523AFB07-3BFF-09D2-7E7C-E481B3596F9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45113" y="4118551"/>
              <a:ext cx="323350" cy="3233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" name="Google Shape;2469;p55">
            <a:extLst>
              <a:ext uri="{FF2B5EF4-FFF2-40B4-BE49-F238E27FC236}">
                <a16:creationId xmlns:a16="http://schemas.microsoft.com/office/drawing/2014/main" id="{D0ED663A-DF84-DF8A-3590-F0A01E9FD054}"/>
              </a:ext>
            </a:extLst>
          </p:cNvPr>
          <p:cNvCxnSpPr>
            <a:cxnSpLocks/>
          </p:cNvCxnSpPr>
          <p:nvPr/>
        </p:nvCxnSpPr>
        <p:spPr>
          <a:xfrm>
            <a:off x="1069459" y="1502797"/>
            <a:ext cx="0" cy="61921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5E4430-C1E1-C2DD-A477-A39B7FBD7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3"/>
          <a:stretch/>
        </p:blipFill>
        <p:spPr>
          <a:xfrm>
            <a:off x="8488648" y="243492"/>
            <a:ext cx="3162794" cy="43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46"/>
          <p:cNvSpPr txBox="1">
            <a:spLocks noGrp="1"/>
          </p:cNvSpPr>
          <p:nvPr>
            <p:ph type="subTitle" idx="1"/>
          </p:nvPr>
        </p:nvSpPr>
        <p:spPr>
          <a:xfrm>
            <a:off x="239377" y="221756"/>
            <a:ext cx="9889746" cy="86357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                                PARENTS DETAILS TAB</a:t>
            </a:r>
            <a:endParaRPr dirty="0"/>
          </a:p>
        </p:txBody>
      </p:sp>
      <p:grpSp>
        <p:nvGrpSpPr>
          <p:cNvPr id="2165" name="Google Shape;2165;p46"/>
          <p:cNvGrpSpPr/>
          <p:nvPr/>
        </p:nvGrpSpPr>
        <p:grpSpPr>
          <a:xfrm>
            <a:off x="2510225" y="221756"/>
            <a:ext cx="5658600" cy="198800"/>
            <a:chOff x="3639750" y="817850"/>
            <a:chExt cx="4243950" cy="149100"/>
          </a:xfrm>
        </p:grpSpPr>
        <p:cxnSp>
          <p:nvCxnSpPr>
            <p:cNvPr id="2166" name="Google Shape;2166;p46"/>
            <p:cNvCxnSpPr/>
            <p:nvPr/>
          </p:nvCxnSpPr>
          <p:spPr>
            <a:xfrm>
              <a:off x="3788843" y="892400"/>
              <a:ext cx="3945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67" name="Google Shape;2167;p46"/>
            <p:cNvSpPr/>
            <p:nvPr/>
          </p:nvSpPr>
          <p:spPr>
            <a:xfrm>
              <a:off x="363975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7734600" y="817850"/>
              <a:ext cx="149100" cy="1491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grpSp>
        <p:nvGrpSpPr>
          <p:cNvPr id="2170" name="Google Shape;2170;p46"/>
          <p:cNvGrpSpPr/>
          <p:nvPr/>
        </p:nvGrpSpPr>
        <p:grpSpPr>
          <a:xfrm>
            <a:off x="10697000" y="4901472"/>
            <a:ext cx="1164400" cy="1164400"/>
            <a:chOff x="8022750" y="3676104"/>
            <a:chExt cx="873300" cy="873300"/>
          </a:xfrm>
        </p:grpSpPr>
        <p:sp>
          <p:nvSpPr>
            <p:cNvPr id="2171" name="Google Shape;2171;p46"/>
            <p:cNvSpPr/>
            <p:nvPr/>
          </p:nvSpPr>
          <p:spPr>
            <a:xfrm>
              <a:off x="8022750" y="36761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172" name="Google Shape;217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3125" y="38164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3" name="Google Shape;2173;p46"/>
          <p:cNvGrpSpPr/>
          <p:nvPr/>
        </p:nvGrpSpPr>
        <p:grpSpPr>
          <a:xfrm>
            <a:off x="10697000" y="2786239"/>
            <a:ext cx="1164400" cy="1164400"/>
            <a:chOff x="8022750" y="2089679"/>
            <a:chExt cx="873300" cy="873300"/>
          </a:xfrm>
        </p:grpSpPr>
        <p:sp>
          <p:nvSpPr>
            <p:cNvPr id="2174" name="Google Shape;2174;p46"/>
            <p:cNvSpPr/>
            <p:nvPr/>
          </p:nvSpPr>
          <p:spPr>
            <a:xfrm>
              <a:off x="8022750" y="2089679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175" name="Google Shape;217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63125" y="224592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6" name="Google Shape;2176;p46"/>
          <p:cNvGrpSpPr/>
          <p:nvPr/>
        </p:nvGrpSpPr>
        <p:grpSpPr>
          <a:xfrm>
            <a:off x="10697000" y="713339"/>
            <a:ext cx="1164400" cy="1164400"/>
            <a:chOff x="8022750" y="535004"/>
            <a:chExt cx="873300" cy="873300"/>
          </a:xfrm>
        </p:grpSpPr>
        <p:sp>
          <p:nvSpPr>
            <p:cNvPr id="2177" name="Google Shape;2177;p46"/>
            <p:cNvSpPr/>
            <p:nvPr/>
          </p:nvSpPr>
          <p:spPr>
            <a:xfrm>
              <a:off x="8022750" y="535004"/>
              <a:ext cx="873300" cy="873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pic>
          <p:nvPicPr>
            <p:cNvPr id="2178" name="Google Shape;217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63125" y="675375"/>
              <a:ext cx="592550" cy="592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D7E55B-F369-4CEB-439A-00F7C10D24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" t="1489" r="3218" b="8931"/>
          <a:stretch/>
        </p:blipFill>
        <p:spPr>
          <a:xfrm>
            <a:off x="0" y="978025"/>
            <a:ext cx="10368501" cy="587997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26F6-BEE9-E095-D337-7A480880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698723" y="238539"/>
            <a:ext cx="2910176" cy="1108506"/>
          </a:xfrm>
        </p:spPr>
        <p:txBody>
          <a:bodyPr/>
          <a:lstStyle/>
          <a:p>
            <a:r>
              <a:rPr lang="en-IN" sz="2000" dirty="0"/>
              <a:t>        STUDENT PHOTO         </a:t>
            </a:r>
            <a:br>
              <a:rPr lang="en-IN" sz="2000" dirty="0"/>
            </a:br>
            <a:r>
              <a:rPr lang="en-IN" sz="2000" dirty="0"/>
              <a:t>        UPLOADING TAB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7EC95-A223-DB92-ED8D-D8C9D7F6F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8734260" y="3178609"/>
            <a:ext cx="2730446" cy="1876508"/>
          </a:xfrm>
        </p:spPr>
        <p:txBody>
          <a:bodyPr/>
          <a:lstStyle/>
          <a:p>
            <a:pPr marL="186262" indent="0" algn="ctr">
              <a:buNone/>
            </a:pPr>
            <a:r>
              <a:rPr lang="en-IN" sz="2000" dirty="0"/>
              <a:t>In this tab it will upload the picture of the student into the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C4058-A3F8-FD95-E122-748686995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0" b="7738"/>
          <a:stretch/>
        </p:blipFill>
        <p:spPr>
          <a:xfrm>
            <a:off x="-5" y="0"/>
            <a:ext cx="8698727" cy="6170212"/>
          </a:xfrm>
          <a:prstGeom prst="rect">
            <a:avLst/>
          </a:prstGeom>
        </p:spPr>
      </p:pic>
      <p:grpSp>
        <p:nvGrpSpPr>
          <p:cNvPr id="6" name="Google Shape;12974;p86">
            <a:extLst>
              <a:ext uri="{FF2B5EF4-FFF2-40B4-BE49-F238E27FC236}">
                <a16:creationId xmlns:a16="http://schemas.microsoft.com/office/drawing/2014/main" id="{8F13E8AE-DCAE-0DD4-A2D5-C7274BF2CC64}"/>
              </a:ext>
            </a:extLst>
          </p:cNvPr>
          <p:cNvGrpSpPr/>
          <p:nvPr/>
        </p:nvGrpSpPr>
        <p:grpSpPr>
          <a:xfrm>
            <a:off x="9493858" y="1447137"/>
            <a:ext cx="527734" cy="735525"/>
            <a:chOff x="7613518" y="1501354"/>
            <a:chExt cx="264433" cy="353074"/>
          </a:xfrm>
        </p:grpSpPr>
        <p:sp>
          <p:nvSpPr>
            <p:cNvPr id="7" name="Google Shape;12975;p86">
              <a:extLst>
                <a:ext uri="{FF2B5EF4-FFF2-40B4-BE49-F238E27FC236}">
                  <a16:creationId xmlns:a16="http://schemas.microsoft.com/office/drawing/2014/main" id="{E9242538-17F7-00E6-4205-5C9ACDAA59ED}"/>
                </a:ext>
              </a:extLst>
            </p:cNvPr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2976;p86">
              <a:extLst>
                <a:ext uri="{FF2B5EF4-FFF2-40B4-BE49-F238E27FC236}">
                  <a16:creationId xmlns:a16="http://schemas.microsoft.com/office/drawing/2014/main" id="{B25D14DD-6AE1-B786-2BD8-1AC9D81A91F4}"/>
                </a:ext>
              </a:extLst>
            </p:cNvPr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2977;p86">
              <a:extLst>
                <a:ext uri="{FF2B5EF4-FFF2-40B4-BE49-F238E27FC236}">
                  <a16:creationId xmlns:a16="http://schemas.microsoft.com/office/drawing/2014/main" id="{9E851847-DA62-4F19-3931-AF123CF374DF}"/>
                </a:ext>
              </a:extLst>
            </p:cNvPr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2978;p86">
              <a:extLst>
                <a:ext uri="{FF2B5EF4-FFF2-40B4-BE49-F238E27FC236}">
                  <a16:creationId xmlns:a16="http://schemas.microsoft.com/office/drawing/2014/main" id="{E93085F0-7B25-A43D-313B-2C2D2EADDB0D}"/>
                </a:ext>
              </a:extLst>
            </p:cNvPr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2979;p86">
              <a:extLst>
                <a:ext uri="{FF2B5EF4-FFF2-40B4-BE49-F238E27FC236}">
                  <a16:creationId xmlns:a16="http://schemas.microsoft.com/office/drawing/2014/main" id="{0E39C56A-8307-314A-686D-DF0E68096FDE}"/>
                </a:ext>
              </a:extLst>
            </p:cNvPr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980;p86">
              <a:extLst>
                <a:ext uri="{FF2B5EF4-FFF2-40B4-BE49-F238E27FC236}">
                  <a16:creationId xmlns:a16="http://schemas.microsoft.com/office/drawing/2014/main" id="{0990ABD1-E4B5-AB29-916E-86FF74B604EC}"/>
                </a:ext>
              </a:extLst>
            </p:cNvPr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" name="Google Shape;12963;p86">
            <a:extLst>
              <a:ext uri="{FF2B5EF4-FFF2-40B4-BE49-F238E27FC236}">
                <a16:creationId xmlns:a16="http://schemas.microsoft.com/office/drawing/2014/main" id="{838AD476-2BA3-1F43-3979-9813F2CD3A2C}"/>
              </a:ext>
            </a:extLst>
          </p:cNvPr>
          <p:cNvGrpSpPr/>
          <p:nvPr/>
        </p:nvGrpSpPr>
        <p:grpSpPr>
          <a:xfrm>
            <a:off x="10337636" y="1447137"/>
            <a:ext cx="527734" cy="735525"/>
            <a:chOff x="8047661" y="1501037"/>
            <a:chExt cx="278404" cy="355260"/>
          </a:xfrm>
        </p:grpSpPr>
        <p:sp>
          <p:nvSpPr>
            <p:cNvPr id="14" name="Google Shape;12964;p86">
              <a:extLst>
                <a:ext uri="{FF2B5EF4-FFF2-40B4-BE49-F238E27FC236}">
                  <a16:creationId xmlns:a16="http://schemas.microsoft.com/office/drawing/2014/main" id="{F2B55A06-3889-113C-DE23-8CC6D5D186A3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2965;p86">
              <a:extLst>
                <a:ext uri="{FF2B5EF4-FFF2-40B4-BE49-F238E27FC236}">
                  <a16:creationId xmlns:a16="http://schemas.microsoft.com/office/drawing/2014/main" id="{495F78F6-E078-9060-B4B7-2F92ECB3B19F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2966;p86">
              <a:extLst>
                <a:ext uri="{FF2B5EF4-FFF2-40B4-BE49-F238E27FC236}">
                  <a16:creationId xmlns:a16="http://schemas.microsoft.com/office/drawing/2014/main" id="{E06B5084-2DAC-1B16-D7B0-C8F54D2145DE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967;p86">
              <a:extLst>
                <a:ext uri="{FF2B5EF4-FFF2-40B4-BE49-F238E27FC236}">
                  <a16:creationId xmlns:a16="http://schemas.microsoft.com/office/drawing/2014/main" id="{CB7009D8-DC59-434C-5BEF-C2CCC4E71C4A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8" name="Google Shape;2471;p55">
            <a:extLst>
              <a:ext uri="{FF2B5EF4-FFF2-40B4-BE49-F238E27FC236}">
                <a16:creationId xmlns:a16="http://schemas.microsoft.com/office/drawing/2014/main" id="{CEC0D688-2C5D-DEC1-6CDD-50A4F1926D18}"/>
              </a:ext>
            </a:extLst>
          </p:cNvPr>
          <p:cNvCxnSpPr/>
          <p:nvPr/>
        </p:nvCxnSpPr>
        <p:spPr>
          <a:xfrm>
            <a:off x="10234372" y="2409904"/>
            <a:ext cx="6900" cy="64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832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766A81-8545-C747-8880-48F0E637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586"/>
            <a:ext cx="3307743" cy="1109061"/>
          </a:xfrm>
        </p:spPr>
        <p:txBody>
          <a:bodyPr/>
          <a:lstStyle/>
          <a:p>
            <a:r>
              <a:rPr lang="en-IN" sz="2800" dirty="0"/>
              <a:t>STUDENT DOCUMENT UPLOAD TAB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17F8E5-9FC1-257E-9F7D-8EE9220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2463" y="91586"/>
            <a:ext cx="4579951" cy="702268"/>
          </a:xfrm>
        </p:spPr>
        <p:txBody>
          <a:bodyPr/>
          <a:lstStyle/>
          <a:p>
            <a:pPr marL="186262" indent="0">
              <a:buNone/>
            </a:pPr>
            <a:r>
              <a:rPr lang="en-IN" b="1" dirty="0"/>
              <a:t>In this tab it uploads birth and community certificate of the student into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19BD7-799B-8621-D577-E2DA4AD62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t="1972" r="2961" b="12533"/>
          <a:stretch/>
        </p:blipFill>
        <p:spPr>
          <a:xfrm>
            <a:off x="0" y="1031819"/>
            <a:ext cx="11664564" cy="5114540"/>
          </a:xfrm>
          <a:prstGeom prst="rect">
            <a:avLst/>
          </a:prstGeom>
        </p:spPr>
      </p:pic>
      <p:grpSp>
        <p:nvGrpSpPr>
          <p:cNvPr id="8" name="Google Shape;2851;p70">
            <a:extLst>
              <a:ext uri="{FF2B5EF4-FFF2-40B4-BE49-F238E27FC236}">
                <a16:creationId xmlns:a16="http://schemas.microsoft.com/office/drawing/2014/main" id="{E0E1DE90-542F-40F8-341C-D12A36366A4A}"/>
              </a:ext>
            </a:extLst>
          </p:cNvPr>
          <p:cNvGrpSpPr/>
          <p:nvPr/>
        </p:nvGrpSpPr>
        <p:grpSpPr>
          <a:xfrm>
            <a:off x="4707172" y="91585"/>
            <a:ext cx="866692" cy="791009"/>
            <a:chOff x="1359113" y="1912910"/>
            <a:chExt cx="519300" cy="519300"/>
          </a:xfrm>
        </p:grpSpPr>
        <p:sp>
          <p:nvSpPr>
            <p:cNvPr id="9" name="Google Shape;2852;p70">
              <a:extLst>
                <a:ext uri="{FF2B5EF4-FFF2-40B4-BE49-F238E27FC236}">
                  <a16:creationId xmlns:a16="http://schemas.microsoft.com/office/drawing/2014/main" id="{D7AE9179-6196-AAC9-D830-69935620979E}"/>
                </a:ext>
              </a:extLst>
            </p:cNvPr>
            <p:cNvSpPr/>
            <p:nvPr/>
          </p:nvSpPr>
          <p:spPr>
            <a:xfrm>
              <a:off x="1359113" y="1912910"/>
              <a:ext cx="519300" cy="51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51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" name="Google Shape;2853;p70">
              <a:extLst>
                <a:ext uri="{FF2B5EF4-FFF2-40B4-BE49-F238E27FC236}">
                  <a16:creationId xmlns:a16="http://schemas.microsoft.com/office/drawing/2014/main" id="{B7BA9EC3-990A-D0DA-1F2F-DD525F90B86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7075" y="2010876"/>
              <a:ext cx="323374" cy="323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3362;p77">
            <a:extLst>
              <a:ext uri="{FF2B5EF4-FFF2-40B4-BE49-F238E27FC236}">
                <a16:creationId xmlns:a16="http://schemas.microsoft.com/office/drawing/2014/main" id="{E71748D6-5D47-F6CC-8BF3-CF60A0AB2B4F}"/>
              </a:ext>
            </a:extLst>
          </p:cNvPr>
          <p:cNvSpPr/>
          <p:nvPr/>
        </p:nvSpPr>
        <p:spPr>
          <a:xfrm flipH="1">
            <a:off x="6035038" y="310101"/>
            <a:ext cx="747424" cy="42327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tx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361;p77">
            <a:extLst>
              <a:ext uri="{FF2B5EF4-FFF2-40B4-BE49-F238E27FC236}">
                <a16:creationId xmlns:a16="http://schemas.microsoft.com/office/drawing/2014/main" id="{1E0B3698-1BC8-B555-85F8-88289122C1C0}"/>
              </a:ext>
            </a:extLst>
          </p:cNvPr>
          <p:cNvSpPr/>
          <p:nvPr/>
        </p:nvSpPr>
        <p:spPr>
          <a:xfrm>
            <a:off x="3579075" y="357893"/>
            <a:ext cx="802094" cy="37548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bg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54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imated Icons for MK by Slidesgo">
  <a:themeElements>
    <a:clrScheme name="Simple Light">
      <a:dk1>
        <a:srgbClr val="191919"/>
      </a:dk1>
      <a:lt1>
        <a:srgbClr val="90E2D6"/>
      </a:lt1>
      <a:dk2>
        <a:srgbClr val="F3F3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animated-icons-for-mk</Template>
  <TotalTime>357</TotalTime>
  <Words>276</Words>
  <Application>Microsoft Office PowerPoint</Application>
  <PresentationFormat>Widescreen</PresentationFormat>
  <Paragraphs>43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Asap</vt:lpstr>
      <vt:lpstr>Bebas Neue</vt:lpstr>
      <vt:lpstr>Calibri</vt:lpstr>
      <vt:lpstr>Cambria</vt:lpstr>
      <vt:lpstr>Fira Sans Condensed</vt:lpstr>
      <vt:lpstr>Franklin Gothic Demi</vt:lpstr>
      <vt:lpstr>Proxima Nova</vt:lpstr>
      <vt:lpstr>Times New Roman</vt:lpstr>
      <vt:lpstr>Animated Icons for MK by Slidesgo</vt:lpstr>
      <vt:lpstr>Slidesgo Final Pages</vt:lpstr>
      <vt:lpstr>SRF FINAL PROJECT</vt:lpstr>
      <vt:lpstr>PROJECT ABSTRACT</vt:lpstr>
      <vt:lpstr>ADMIN LOGIN PAGE</vt:lpstr>
      <vt:lpstr>                                      ADMIN DASHBOARD</vt:lpstr>
      <vt:lpstr>                                   STUDENT INFORMATION</vt:lpstr>
      <vt:lpstr>PowerPoint Presentation</vt:lpstr>
      <vt:lpstr>PowerPoint Presentation</vt:lpstr>
      <vt:lpstr>        STUDENT PHOTO                  UPLOADING TAB</vt:lpstr>
      <vt:lpstr>STUDENT DOCUMENT UPLOAD TAB</vt:lpstr>
      <vt:lpstr>STUDENT ID GENERATION</vt:lpstr>
      <vt:lpstr>TEACHER LOGIN PAGE</vt:lpstr>
      <vt:lpstr>TEACHER PROFILE</vt:lpstr>
      <vt:lpstr>STUDENT DETAILS TAB</vt:lpstr>
      <vt:lpstr>STUDENT GRADE ENTRY</vt:lpstr>
      <vt:lpstr>PowerPoint Presentation</vt:lpstr>
      <vt:lpstr>                           STUDENT PERFORMANCE REPORT</vt:lpstr>
      <vt:lpstr>WHAT I LEARNED DURING THIS 2 MONTHS INTERNSHIP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SRF FINAL PROJECT</dc:title>
  <dc:creator>Gowtham Gowtham</dc:creator>
  <cp:lastModifiedBy>Gowtham Gowtham</cp:lastModifiedBy>
  <cp:revision>13</cp:revision>
  <dcterms:created xsi:type="dcterms:W3CDTF">2023-08-24T17:16:52Z</dcterms:created>
  <dcterms:modified xsi:type="dcterms:W3CDTF">2023-08-28T04:26:54Z</dcterms:modified>
</cp:coreProperties>
</file>